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3" r:id="rId3"/>
    <p:sldId id="259" r:id="rId4"/>
    <p:sldId id="260" r:id="rId5"/>
    <p:sldId id="261" r:id="rId6"/>
    <p:sldId id="25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5B5FB-CA31-4782-B35C-E186BDC32B3F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EB6DFE-B49D-4CD8-AC63-03FF3762B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331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B6DFE-B49D-4CD8-AC63-03FF3762B2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31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70617-BD42-4680-9B33-49CA55258C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95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70617-BD42-4680-9B33-49CA55258C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49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70617-BD42-4680-9B33-49CA55258C6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13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70617-BD42-4680-9B33-49CA55258C6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01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EB6DFE-B49D-4CD8-AC63-03FF3762B29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50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49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4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640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16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4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7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26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8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55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27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00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3BF42-3633-4401-9C21-72347D4EB0C2}" type="datetimeFigureOut">
              <a:rPr lang="en-US" smtClean="0"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BFF5E-0DE9-4E61-9DDC-5DF4441EA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01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Solving systems of equations with three variables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13,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81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Find ordered triples associated with each </a:t>
            </a:r>
            <a:r>
              <a:rPr lang="en-US" dirty="0" smtClean="0"/>
              <a:t>system of equations.</a:t>
            </a:r>
            <a:endParaRPr lang="en-US" dirty="0"/>
          </a:p>
          <a:p>
            <a:r>
              <a:rPr lang="en-US" dirty="0"/>
              <a:t>Solve by the addition method.</a:t>
            </a:r>
          </a:p>
          <a:p>
            <a:pPr>
              <a:buFontTx/>
              <a:buNone/>
            </a:pP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766184" y="2065972"/>
            <a:ext cx="5031534" cy="838399"/>
            <a:chOff x="3766184" y="2065972"/>
            <a:chExt cx="5031534" cy="838399"/>
          </a:xfrm>
        </p:grpSpPr>
        <p:sp>
          <p:nvSpPr>
            <p:cNvPr id="2" name="SMARTPenAnnotation0"/>
            <p:cNvSpPr/>
            <p:nvPr/>
          </p:nvSpPr>
          <p:spPr>
            <a:xfrm>
              <a:off x="3766184" y="2065972"/>
              <a:ext cx="3103247" cy="462906"/>
            </a:xfrm>
            <a:custGeom>
              <a:avLst/>
              <a:gdLst/>
              <a:ahLst/>
              <a:cxnLst/>
              <a:rect l="0" t="0" r="0" b="0"/>
              <a:pathLst>
                <a:path w="3103247" h="462906">
                  <a:moveTo>
                    <a:pt x="0" y="0"/>
                  </a:moveTo>
                  <a:lnTo>
                    <a:pt x="24069" y="0"/>
                  </a:lnTo>
                  <a:lnTo>
                    <a:pt x="27525" y="2540"/>
                  </a:lnTo>
                  <a:lnTo>
                    <a:pt x="29780" y="4551"/>
                  </a:lnTo>
                  <a:lnTo>
                    <a:pt x="32236" y="5892"/>
                  </a:lnTo>
                  <a:lnTo>
                    <a:pt x="37505" y="7381"/>
                  </a:lnTo>
                  <a:lnTo>
                    <a:pt x="45826" y="8219"/>
                  </a:lnTo>
                  <a:lnTo>
                    <a:pt x="48648" y="9290"/>
                  </a:lnTo>
                  <a:lnTo>
                    <a:pt x="54324" y="13019"/>
                  </a:lnTo>
                  <a:lnTo>
                    <a:pt x="62562" y="15311"/>
                  </a:lnTo>
                  <a:lnTo>
                    <a:pt x="67426" y="15923"/>
                  </a:lnTo>
                  <a:lnTo>
                    <a:pt x="70668" y="17283"/>
                  </a:lnTo>
                  <a:lnTo>
                    <a:pt x="72830" y="19142"/>
                  </a:lnTo>
                  <a:lnTo>
                    <a:pt x="74271" y="21334"/>
                  </a:lnTo>
                  <a:lnTo>
                    <a:pt x="77136" y="22795"/>
                  </a:lnTo>
                  <a:lnTo>
                    <a:pt x="85401" y="24419"/>
                  </a:lnTo>
                  <a:lnTo>
                    <a:pt x="105276" y="26413"/>
                  </a:lnTo>
                  <a:lnTo>
                    <a:pt x="117130" y="31533"/>
                  </a:lnTo>
                  <a:lnTo>
                    <a:pt x="137719" y="36285"/>
                  </a:lnTo>
                  <a:lnTo>
                    <a:pt x="151931" y="40914"/>
                  </a:lnTo>
                  <a:lnTo>
                    <a:pt x="159918" y="42949"/>
                  </a:lnTo>
                  <a:lnTo>
                    <a:pt x="191695" y="56456"/>
                  </a:lnTo>
                  <a:lnTo>
                    <a:pt x="214361" y="61846"/>
                  </a:lnTo>
                  <a:lnTo>
                    <a:pt x="225764" y="65587"/>
                  </a:lnTo>
                  <a:lnTo>
                    <a:pt x="248607" y="70529"/>
                  </a:lnTo>
                  <a:lnTo>
                    <a:pt x="254321" y="72737"/>
                  </a:lnTo>
                  <a:lnTo>
                    <a:pt x="276015" y="75844"/>
                  </a:lnTo>
                  <a:lnTo>
                    <a:pt x="303054" y="77847"/>
                  </a:lnTo>
                  <a:lnTo>
                    <a:pt x="371377" y="91374"/>
                  </a:lnTo>
                  <a:lnTo>
                    <a:pt x="462947" y="101645"/>
                  </a:lnTo>
                  <a:lnTo>
                    <a:pt x="554532" y="112138"/>
                  </a:lnTo>
                  <a:lnTo>
                    <a:pt x="617063" y="119470"/>
                  </a:lnTo>
                  <a:lnTo>
                    <a:pt x="645431" y="122394"/>
                  </a:lnTo>
                  <a:lnTo>
                    <a:pt x="737830" y="135212"/>
                  </a:lnTo>
                  <a:lnTo>
                    <a:pt x="827746" y="138036"/>
                  </a:lnTo>
                  <a:lnTo>
                    <a:pt x="907429" y="145199"/>
                  </a:lnTo>
                  <a:lnTo>
                    <a:pt x="996003" y="153082"/>
                  </a:lnTo>
                  <a:lnTo>
                    <a:pt x="1090874" y="160125"/>
                  </a:lnTo>
                  <a:lnTo>
                    <a:pt x="1183551" y="165256"/>
                  </a:lnTo>
                  <a:lnTo>
                    <a:pt x="1275669" y="175639"/>
                  </a:lnTo>
                  <a:lnTo>
                    <a:pt x="1374530" y="185657"/>
                  </a:lnTo>
                  <a:lnTo>
                    <a:pt x="1467689" y="190963"/>
                  </a:lnTo>
                  <a:lnTo>
                    <a:pt x="1566015" y="201355"/>
                  </a:lnTo>
                  <a:lnTo>
                    <a:pt x="1651645" y="212736"/>
                  </a:lnTo>
                  <a:lnTo>
                    <a:pt x="1759427" y="222951"/>
                  </a:lnTo>
                  <a:lnTo>
                    <a:pt x="1851767" y="236476"/>
                  </a:lnTo>
                  <a:lnTo>
                    <a:pt x="1940954" y="246562"/>
                  </a:lnTo>
                  <a:lnTo>
                    <a:pt x="2033725" y="257070"/>
                  </a:lnTo>
                  <a:lnTo>
                    <a:pt x="2110422" y="268968"/>
                  </a:lnTo>
                  <a:lnTo>
                    <a:pt x="2194769" y="280400"/>
                  </a:lnTo>
                  <a:lnTo>
                    <a:pt x="2280313" y="289408"/>
                  </a:lnTo>
                  <a:lnTo>
                    <a:pt x="2400302" y="308657"/>
                  </a:lnTo>
                  <a:lnTo>
                    <a:pt x="2571750" y="337186"/>
                  </a:lnTo>
                  <a:lnTo>
                    <a:pt x="2623186" y="350309"/>
                  </a:lnTo>
                  <a:lnTo>
                    <a:pt x="2674620" y="361711"/>
                  </a:lnTo>
                  <a:lnTo>
                    <a:pt x="2742248" y="375050"/>
                  </a:lnTo>
                  <a:lnTo>
                    <a:pt x="2788744" y="388727"/>
                  </a:lnTo>
                  <a:lnTo>
                    <a:pt x="2852632" y="402364"/>
                  </a:lnTo>
                  <a:lnTo>
                    <a:pt x="2894370" y="413859"/>
                  </a:lnTo>
                  <a:lnTo>
                    <a:pt x="2918972" y="422062"/>
                  </a:lnTo>
                  <a:lnTo>
                    <a:pt x="2982931" y="434893"/>
                  </a:lnTo>
                  <a:lnTo>
                    <a:pt x="3028758" y="448700"/>
                  </a:lnTo>
                  <a:lnTo>
                    <a:pt x="3082061" y="462023"/>
                  </a:lnTo>
                  <a:lnTo>
                    <a:pt x="3102730" y="462905"/>
                  </a:lnTo>
                  <a:lnTo>
                    <a:pt x="3103246" y="4543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1"/>
            <p:cNvSpPr/>
            <p:nvPr/>
          </p:nvSpPr>
          <p:spPr>
            <a:xfrm>
              <a:off x="7049452" y="2426017"/>
              <a:ext cx="265749" cy="257176"/>
            </a:xfrm>
            <a:custGeom>
              <a:avLst/>
              <a:gdLst/>
              <a:ahLst/>
              <a:cxnLst/>
              <a:rect l="0" t="0" r="0" b="0"/>
              <a:pathLst>
                <a:path w="265749" h="257176">
                  <a:moveTo>
                    <a:pt x="0" y="0"/>
                  </a:moveTo>
                  <a:lnTo>
                    <a:pt x="0" y="8468"/>
                  </a:lnTo>
                  <a:lnTo>
                    <a:pt x="6844" y="15396"/>
                  </a:lnTo>
                  <a:lnTo>
                    <a:pt x="20152" y="28721"/>
                  </a:lnTo>
                  <a:lnTo>
                    <a:pt x="28324" y="34355"/>
                  </a:lnTo>
                  <a:lnTo>
                    <a:pt x="33170" y="37191"/>
                  </a:lnTo>
                  <a:lnTo>
                    <a:pt x="37354" y="40987"/>
                  </a:lnTo>
                  <a:lnTo>
                    <a:pt x="41095" y="45422"/>
                  </a:lnTo>
                  <a:lnTo>
                    <a:pt x="44542" y="50284"/>
                  </a:lnTo>
                  <a:lnTo>
                    <a:pt x="50911" y="58226"/>
                  </a:lnTo>
                  <a:lnTo>
                    <a:pt x="56918" y="65883"/>
                  </a:lnTo>
                  <a:lnTo>
                    <a:pt x="59852" y="70592"/>
                  </a:lnTo>
                  <a:lnTo>
                    <a:pt x="62761" y="75637"/>
                  </a:lnTo>
                  <a:lnTo>
                    <a:pt x="68534" y="86321"/>
                  </a:lnTo>
                  <a:lnTo>
                    <a:pt x="71407" y="91838"/>
                  </a:lnTo>
                  <a:lnTo>
                    <a:pt x="75227" y="97420"/>
                  </a:lnTo>
                  <a:lnTo>
                    <a:pt x="79679" y="103047"/>
                  </a:lnTo>
                  <a:lnTo>
                    <a:pt x="84552" y="108703"/>
                  </a:lnTo>
                  <a:lnTo>
                    <a:pt x="92506" y="117527"/>
                  </a:lnTo>
                  <a:lnTo>
                    <a:pt x="95961" y="121214"/>
                  </a:lnTo>
                  <a:lnTo>
                    <a:pt x="115193" y="140819"/>
                  </a:lnTo>
                  <a:lnTo>
                    <a:pt x="142993" y="168698"/>
                  </a:lnTo>
                  <a:lnTo>
                    <a:pt x="148669" y="173425"/>
                  </a:lnTo>
                  <a:lnTo>
                    <a:pt x="154357" y="177529"/>
                  </a:lnTo>
                  <a:lnTo>
                    <a:pt x="160055" y="181218"/>
                  </a:lnTo>
                  <a:lnTo>
                    <a:pt x="164806" y="185582"/>
                  </a:lnTo>
                  <a:lnTo>
                    <a:pt x="168926" y="190396"/>
                  </a:lnTo>
                  <a:lnTo>
                    <a:pt x="172625" y="195511"/>
                  </a:lnTo>
                  <a:lnTo>
                    <a:pt x="176996" y="199873"/>
                  </a:lnTo>
                  <a:lnTo>
                    <a:pt x="181815" y="203734"/>
                  </a:lnTo>
                  <a:lnTo>
                    <a:pt x="186933" y="207260"/>
                  </a:lnTo>
                  <a:lnTo>
                    <a:pt x="192249" y="210563"/>
                  </a:lnTo>
                  <a:lnTo>
                    <a:pt x="197699" y="213718"/>
                  </a:lnTo>
                  <a:lnTo>
                    <a:pt x="203237" y="216774"/>
                  </a:lnTo>
                  <a:lnTo>
                    <a:pt x="207881" y="219763"/>
                  </a:lnTo>
                  <a:lnTo>
                    <a:pt x="215582" y="225625"/>
                  </a:lnTo>
                  <a:lnTo>
                    <a:pt x="222179" y="231406"/>
                  </a:lnTo>
                  <a:lnTo>
                    <a:pt x="229239" y="237149"/>
                  </a:lnTo>
                  <a:lnTo>
                    <a:pt x="233788" y="240015"/>
                  </a:lnTo>
                  <a:lnTo>
                    <a:pt x="238727" y="242877"/>
                  </a:lnTo>
                  <a:lnTo>
                    <a:pt x="246753" y="246058"/>
                  </a:lnTo>
                  <a:lnTo>
                    <a:pt x="250228" y="246906"/>
                  </a:lnTo>
                  <a:lnTo>
                    <a:pt x="252544" y="248424"/>
                  </a:lnTo>
                  <a:lnTo>
                    <a:pt x="254088" y="250389"/>
                  </a:lnTo>
                  <a:lnTo>
                    <a:pt x="255116" y="252651"/>
                  </a:lnTo>
                  <a:lnTo>
                    <a:pt x="256755" y="254159"/>
                  </a:lnTo>
                  <a:lnTo>
                    <a:pt x="258800" y="255164"/>
                  </a:lnTo>
                  <a:lnTo>
                    <a:pt x="265748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2"/>
            <p:cNvSpPr/>
            <p:nvPr/>
          </p:nvSpPr>
          <p:spPr>
            <a:xfrm>
              <a:off x="7015162" y="2434589"/>
              <a:ext cx="257176" cy="291467"/>
            </a:xfrm>
            <a:custGeom>
              <a:avLst/>
              <a:gdLst/>
              <a:ahLst/>
              <a:cxnLst/>
              <a:rect l="0" t="0" r="0" b="0"/>
              <a:pathLst>
                <a:path w="257176" h="291467">
                  <a:moveTo>
                    <a:pt x="257175" y="0"/>
                  </a:moveTo>
                  <a:lnTo>
                    <a:pt x="244156" y="0"/>
                  </a:lnTo>
                  <a:lnTo>
                    <a:pt x="242781" y="953"/>
                  </a:lnTo>
                  <a:lnTo>
                    <a:pt x="241864" y="2541"/>
                  </a:lnTo>
                  <a:lnTo>
                    <a:pt x="241253" y="4552"/>
                  </a:lnTo>
                  <a:lnTo>
                    <a:pt x="238034" y="9326"/>
                  </a:lnTo>
                  <a:lnTo>
                    <a:pt x="233428" y="15575"/>
                  </a:lnTo>
                  <a:lnTo>
                    <a:pt x="230867" y="19909"/>
                  </a:lnTo>
                  <a:lnTo>
                    <a:pt x="228205" y="24703"/>
                  </a:lnTo>
                  <a:lnTo>
                    <a:pt x="222710" y="35109"/>
                  </a:lnTo>
                  <a:lnTo>
                    <a:pt x="211420" y="57312"/>
                  </a:lnTo>
                  <a:lnTo>
                    <a:pt x="207622" y="63926"/>
                  </a:lnTo>
                  <a:lnTo>
                    <a:pt x="203184" y="71192"/>
                  </a:lnTo>
                  <a:lnTo>
                    <a:pt x="193174" y="86886"/>
                  </a:lnTo>
                  <a:lnTo>
                    <a:pt x="165586" y="128741"/>
                  </a:lnTo>
                  <a:lnTo>
                    <a:pt x="158968" y="137263"/>
                  </a:lnTo>
                  <a:lnTo>
                    <a:pt x="151698" y="145801"/>
                  </a:lnTo>
                  <a:lnTo>
                    <a:pt x="143995" y="154351"/>
                  </a:lnTo>
                  <a:lnTo>
                    <a:pt x="127815" y="171471"/>
                  </a:lnTo>
                  <a:lnTo>
                    <a:pt x="61998" y="238021"/>
                  </a:lnTo>
                  <a:lnTo>
                    <a:pt x="37541" y="262494"/>
                  </a:lnTo>
                  <a:lnTo>
                    <a:pt x="32647" y="266436"/>
                  </a:lnTo>
                  <a:lnTo>
                    <a:pt x="21210" y="272937"/>
                  </a:lnTo>
                  <a:lnTo>
                    <a:pt x="14824" y="277833"/>
                  </a:lnTo>
                  <a:lnTo>
                    <a:pt x="8811" y="283184"/>
                  </a:lnTo>
                  <a:lnTo>
                    <a:pt x="0" y="2914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"/>
            <p:cNvSpPr/>
            <p:nvPr/>
          </p:nvSpPr>
          <p:spPr>
            <a:xfrm>
              <a:off x="7443787" y="2648902"/>
              <a:ext cx="34291" cy="137161"/>
            </a:xfrm>
            <a:custGeom>
              <a:avLst/>
              <a:gdLst/>
              <a:ahLst/>
              <a:cxnLst/>
              <a:rect l="0" t="0" r="0" b="0"/>
              <a:pathLst>
                <a:path w="34291" h="137161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9326" y="17741"/>
                  </a:lnTo>
                  <a:lnTo>
                    <a:pt x="11932" y="20400"/>
                  </a:lnTo>
                  <a:lnTo>
                    <a:pt x="13670" y="23125"/>
                  </a:lnTo>
                  <a:lnTo>
                    <a:pt x="14829" y="25894"/>
                  </a:lnTo>
                  <a:lnTo>
                    <a:pt x="15601" y="28693"/>
                  </a:lnTo>
                  <a:lnTo>
                    <a:pt x="16115" y="31511"/>
                  </a:lnTo>
                  <a:lnTo>
                    <a:pt x="16459" y="34342"/>
                  </a:lnTo>
                  <a:lnTo>
                    <a:pt x="16687" y="37182"/>
                  </a:lnTo>
                  <a:lnTo>
                    <a:pt x="17792" y="40981"/>
                  </a:lnTo>
                  <a:lnTo>
                    <a:pt x="19482" y="45418"/>
                  </a:lnTo>
                  <a:lnTo>
                    <a:pt x="21561" y="50281"/>
                  </a:lnTo>
                  <a:lnTo>
                    <a:pt x="22946" y="54476"/>
                  </a:lnTo>
                  <a:lnTo>
                    <a:pt x="23870" y="58225"/>
                  </a:lnTo>
                  <a:lnTo>
                    <a:pt x="24486" y="61676"/>
                  </a:lnTo>
                  <a:lnTo>
                    <a:pt x="24897" y="64930"/>
                  </a:lnTo>
                  <a:lnTo>
                    <a:pt x="25171" y="68052"/>
                  </a:lnTo>
                  <a:lnTo>
                    <a:pt x="25353" y="71085"/>
                  </a:lnTo>
                  <a:lnTo>
                    <a:pt x="25556" y="79536"/>
                  </a:lnTo>
                  <a:lnTo>
                    <a:pt x="25718" y="136658"/>
                  </a:lnTo>
                  <a:lnTo>
                    <a:pt x="26670" y="136825"/>
                  </a:lnTo>
                  <a:lnTo>
                    <a:pt x="28258" y="136937"/>
                  </a:lnTo>
                  <a:lnTo>
                    <a:pt x="34290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4"/>
            <p:cNvSpPr/>
            <p:nvPr/>
          </p:nvSpPr>
          <p:spPr>
            <a:xfrm>
              <a:off x="7572375" y="2477602"/>
              <a:ext cx="239644" cy="426769"/>
            </a:xfrm>
            <a:custGeom>
              <a:avLst/>
              <a:gdLst/>
              <a:ahLst/>
              <a:cxnLst/>
              <a:rect l="0" t="0" r="0" b="0"/>
              <a:pathLst>
                <a:path w="239644" h="426769">
                  <a:moveTo>
                    <a:pt x="0" y="42712"/>
                  </a:moveTo>
                  <a:lnTo>
                    <a:pt x="0" y="34245"/>
                  </a:lnTo>
                  <a:lnTo>
                    <a:pt x="0" y="168444"/>
                  </a:lnTo>
                  <a:lnTo>
                    <a:pt x="952" y="173206"/>
                  </a:lnTo>
                  <a:lnTo>
                    <a:pt x="4550" y="181037"/>
                  </a:lnTo>
                  <a:lnTo>
                    <a:pt x="11931" y="190801"/>
                  </a:lnTo>
                  <a:lnTo>
                    <a:pt x="17367" y="196795"/>
                  </a:lnTo>
                  <a:lnTo>
                    <a:pt x="22959" y="202634"/>
                  </a:lnTo>
                  <a:lnTo>
                    <a:pt x="28619" y="208404"/>
                  </a:lnTo>
                  <a:lnTo>
                    <a:pt x="32414" y="211276"/>
                  </a:lnTo>
                  <a:lnTo>
                    <a:pt x="36849" y="214143"/>
                  </a:lnTo>
                  <a:lnTo>
                    <a:pt x="41711" y="217007"/>
                  </a:lnTo>
                  <a:lnTo>
                    <a:pt x="45904" y="218916"/>
                  </a:lnTo>
                  <a:lnTo>
                    <a:pt x="53105" y="221038"/>
                  </a:lnTo>
                  <a:lnTo>
                    <a:pt x="57310" y="221603"/>
                  </a:lnTo>
                  <a:lnTo>
                    <a:pt x="62019" y="221981"/>
                  </a:lnTo>
                  <a:lnTo>
                    <a:pt x="67063" y="222232"/>
                  </a:lnTo>
                  <a:lnTo>
                    <a:pt x="71379" y="221447"/>
                  </a:lnTo>
                  <a:lnTo>
                    <a:pt x="78713" y="218035"/>
                  </a:lnTo>
                  <a:lnTo>
                    <a:pt x="87689" y="213344"/>
                  </a:lnTo>
                  <a:lnTo>
                    <a:pt x="92749" y="210759"/>
                  </a:lnTo>
                  <a:lnTo>
                    <a:pt x="97075" y="208084"/>
                  </a:lnTo>
                  <a:lnTo>
                    <a:pt x="104422" y="202571"/>
                  </a:lnTo>
                  <a:lnTo>
                    <a:pt x="108667" y="199767"/>
                  </a:lnTo>
                  <a:lnTo>
                    <a:pt x="113402" y="196946"/>
                  </a:lnTo>
                  <a:lnTo>
                    <a:pt x="118464" y="194112"/>
                  </a:lnTo>
                  <a:lnTo>
                    <a:pt x="122790" y="190318"/>
                  </a:lnTo>
                  <a:lnTo>
                    <a:pt x="130138" y="181023"/>
                  </a:lnTo>
                  <a:lnTo>
                    <a:pt x="134384" y="175877"/>
                  </a:lnTo>
                  <a:lnTo>
                    <a:pt x="139119" y="170541"/>
                  </a:lnTo>
                  <a:lnTo>
                    <a:pt x="144181" y="165079"/>
                  </a:lnTo>
                  <a:lnTo>
                    <a:pt x="149460" y="160485"/>
                  </a:lnTo>
                  <a:lnTo>
                    <a:pt x="154885" y="156470"/>
                  </a:lnTo>
                  <a:lnTo>
                    <a:pt x="160406" y="152841"/>
                  </a:lnTo>
                  <a:lnTo>
                    <a:pt x="164088" y="147564"/>
                  </a:lnTo>
                  <a:lnTo>
                    <a:pt x="166542" y="141188"/>
                  </a:lnTo>
                  <a:lnTo>
                    <a:pt x="168178" y="134081"/>
                  </a:lnTo>
                  <a:lnTo>
                    <a:pt x="172535" y="121103"/>
                  </a:lnTo>
                  <a:lnTo>
                    <a:pt x="177647" y="108985"/>
                  </a:lnTo>
                  <a:lnTo>
                    <a:pt x="183095" y="97250"/>
                  </a:lnTo>
                  <a:lnTo>
                    <a:pt x="200044" y="62737"/>
                  </a:lnTo>
                  <a:lnTo>
                    <a:pt x="203208" y="51295"/>
                  </a:lnTo>
                  <a:lnTo>
                    <a:pt x="204615" y="40812"/>
                  </a:lnTo>
                  <a:lnTo>
                    <a:pt x="205406" y="29555"/>
                  </a:lnTo>
                  <a:lnTo>
                    <a:pt x="205674" y="17218"/>
                  </a:lnTo>
                  <a:lnTo>
                    <a:pt x="205739" y="0"/>
                  </a:lnTo>
                  <a:lnTo>
                    <a:pt x="205740" y="20005"/>
                  </a:lnTo>
                  <a:lnTo>
                    <a:pt x="211631" y="38157"/>
                  </a:lnTo>
                  <a:lnTo>
                    <a:pt x="213121" y="48943"/>
                  </a:lnTo>
                  <a:lnTo>
                    <a:pt x="213517" y="55438"/>
                  </a:lnTo>
                  <a:lnTo>
                    <a:pt x="213959" y="70276"/>
                  </a:lnTo>
                  <a:lnTo>
                    <a:pt x="214265" y="104751"/>
                  </a:lnTo>
                  <a:lnTo>
                    <a:pt x="214281" y="112646"/>
                  </a:lnTo>
                  <a:lnTo>
                    <a:pt x="215244" y="119815"/>
                  </a:lnTo>
                  <a:lnTo>
                    <a:pt x="218854" y="132860"/>
                  </a:lnTo>
                  <a:lnTo>
                    <a:pt x="220197" y="139959"/>
                  </a:lnTo>
                  <a:lnTo>
                    <a:pt x="221093" y="147548"/>
                  </a:lnTo>
                  <a:lnTo>
                    <a:pt x="221690" y="155465"/>
                  </a:lnTo>
                  <a:lnTo>
                    <a:pt x="223041" y="163601"/>
                  </a:lnTo>
                  <a:lnTo>
                    <a:pt x="224894" y="171882"/>
                  </a:lnTo>
                  <a:lnTo>
                    <a:pt x="227081" y="180261"/>
                  </a:lnTo>
                  <a:lnTo>
                    <a:pt x="228540" y="187751"/>
                  </a:lnTo>
                  <a:lnTo>
                    <a:pt x="229513" y="194650"/>
                  </a:lnTo>
                  <a:lnTo>
                    <a:pt x="230161" y="201154"/>
                  </a:lnTo>
                  <a:lnTo>
                    <a:pt x="231545" y="208348"/>
                  </a:lnTo>
                  <a:lnTo>
                    <a:pt x="233421" y="216001"/>
                  </a:lnTo>
                  <a:lnTo>
                    <a:pt x="235623" y="223961"/>
                  </a:lnTo>
                  <a:lnTo>
                    <a:pt x="237092" y="232125"/>
                  </a:lnTo>
                  <a:lnTo>
                    <a:pt x="238072" y="240425"/>
                  </a:lnTo>
                  <a:lnTo>
                    <a:pt x="238724" y="248816"/>
                  </a:lnTo>
                  <a:lnTo>
                    <a:pt x="239159" y="257267"/>
                  </a:lnTo>
                  <a:lnTo>
                    <a:pt x="239643" y="274278"/>
                  </a:lnTo>
                  <a:lnTo>
                    <a:pt x="238819" y="282814"/>
                  </a:lnTo>
                  <a:lnTo>
                    <a:pt x="237318" y="291363"/>
                  </a:lnTo>
                  <a:lnTo>
                    <a:pt x="235364" y="299919"/>
                  </a:lnTo>
                  <a:lnTo>
                    <a:pt x="232157" y="308481"/>
                  </a:lnTo>
                  <a:lnTo>
                    <a:pt x="228113" y="317047"/>
                  </a:lnTo>
                  <a:lnTo>
                    <a:pt x="215862" y="340214"/>
                  </a:lnTo>
                  <a:lnTo>
                    <a:pt x="212487" y="346775"/>
                  </a:lnTo>
                  <a:lnTo>
                    <a:pt x="208333" y="353053"/>
                  </a:lnTo>
                  <a:lnTo>
                    <a:pt x="203658" y="359144"/>
                  </a:lnTo>
                  <a:lnTo>
                    <a:pt x="198637" y="365109"/>
                  </a:lnTo>
                  <a:lnTo>
                    <a:pt x="193385" y="370991"/>
                  </a:lnTo>
                  <a:lnTo>
                    <a:pt x="182469" y="382607"/>
                  </a:lnTo>
                  <a:lnTo>
                    <a:pt x="176890" y="387419"/>
                  </a:lnTo>
                  <a:lnTo>
                    <a:pt x="171267" y="391579"/>
                  </a:lnTo>
                  <a:lnTo>
                    <a:pt x="165613" y="395305"/>
                  </a:lnTo>
                  <a:lnTo>
                    <a:pt x="158986" y="398742"/>
                  </a:lnTo>
                  <a:lnTo>
                    <a:pt x="151710" y="401985"/>
                  </a:lnTo>
                  <a:lnTo>
                    <a:pt x="144003" y="405100"/>
                  </a:lnTo>
                  <a:lnTo>
                    <a:pt x="137911" y="408129"/>
                  </a:lnTo>
                  <a:lnTo>
                    <a:pt x="132898" y="411101"/>
                  </a:lnTo>
                  <a:lnTo>
                    <a:pt x="128604" y="414035"/>
                  </a:lnTo>
                  <a:lnTo>
                    <a:pt x="123835" y="416943"/>
                  </a:lnTo>
                  <a:lnTo>
                    <a:pt x="118752" y="419835"/>
                  </a:lnTo>
                  <a:lnTo>
                    <a:pt x="113458" y="422715"/>
                  </a:lnTo>
                  <a:lnTo>
                    <a:pt x="108976" y="424635"/>
                  </a:lnTo>
                  <a:lnTo>
                    <a:pt x="105036" y="425915"/>
                  </a:lnTo>
                  <a:lnTo>
                    <a:pt x="101456" y="426768"/>
                  </a:lnTo>
                  <a:lnTo>
                    <a:pt x="98118" y="426385"/>
                  </a:lnTo>
                  <a:lnTo>
                    <a:pt x="94939" y="425177"/>
                  </a:lnTo>
                  <a:lnTo>
                    <a:pt x="91868" y="423419"/>
                  </a:lnTo>
                  <a:lnTo>
                    <a:pt x="85915" y="421465"/>
                  </a:lnTo>
                  <a:lnTo>
                    <a:pt x="82994" y="420944"/>
                  </a:lnTo>
                  <a:lnTo>
                    <a:pt x="79142" y="419645"/>
                  </a:lnTo>
                  <a:lnTo>
                    <a:pt x="74669" y="417826"/>
                  </a:lnTo>
                  <a:lnTo>
                    <a:pt x="69781" y="415660"/>
                  </a:lnTo>
                  <a:lnTo>
                    <a:pt x="65571" y="414217"/>
                  </a:lnTo>
                  <a:lnTo>
                    <a:pt x="58353" y="412613"/>
                  </a:lnTo>
                  <a:lnTo>
                    <a:pt x="56046" y="411233"/>
                  </a:lnTo>
                  <a:lnTo>
                    <a:pt x="54509" y="409360"/>
                  </a:lnTo>
                  <a:lnTo>
                    <a:pt x="53485" y="407159"/>
                  </a:lnTo>
                  <a:lnTo>
                    <a:pt x="52346" y="402174"/>
                  </a:lnTo>
                  <a:lnTo>
                    <a:pt x="51434" y="3941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"/>
            <p:cNvSpPr/>
            <p:nvPr/>
          </p:nvSpPr>
          <p:spPr>
            <a:xfrm>
              <a:off x="7975282" y="2674620"/>
              <a:ext cx="17146" cy="154306"/>
            </a:xfrm>
            <a:custGeom>
              <a:avLst/>
              <a:gdLst/>
              <a:ahLst/>
              <a:cxnLst/>
              <a:rect l="0" t="0" r="0" b="0"/>
              <a:pathLst>
                <a:path w="17146" h="154306">
                  <a:moveTo>
                    <a:pt x="0" y="0"/>
                  </a:moveTo>
                  <a:lnTo>
                    <a:pt x="0" y="15600"/>
                  </a:lnTo>
                  <a:lnTo>
                    <a:pt x="952" y="18020"/>
                  </a:lnTo>
                  <a:lnTo>
                    <a:pt x="2540" y="21538"/>
                  </a:lnTo>
                  <a:lnTo>
                    <a:pt x="4551" y="25789"/>
                  </a:lnTo>
                  <a:lnTo>
                    <a:pt x="5892" y="29575"/>
                  </a:lnTo>
                  <a:lnTo>
                    <a:pt x="6785" y="33051"/>
                  </a:lnTo>
                  <a:lnTo>
                    <a:pt x="7381" y="36321"/>
                  </a:lnTo>
                  <a:lnTo>
                    <a:pt x="7778" y="40407"/>
                  </a:lnTo>
                  <a:lnTo>
                    <a:pt x="8043" y="45035"/>
                  </a:lnTo>
                  <a:lnTo>
                    <a:pt x="8337" y="55258"/>
                  </a:lnTo>
                  <a:lnTo>
                    <a:pt x="8570" y="112618"/>
                  </a:lnTo>
                  <a:lnTo>
                    <a:pt x="8573" y="148825"/>
                  </a:lnTo>
                  <a:lnTo>
                    <a:pt x="9525" y="150652"/>
                  </a:lnTo>
                  <a:lnTo>
                    <a:pt x="11112" y="151869"/>
                  </a:lnTo>
                  <a:lnTo>
                    <a:pt x="17145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6"/>
            <p:cNvSpPr/>
            <p:nvPr/>
          </p:nvSpPr>
          <p:spPr>
            <a:xfrm>
              <a:off x="8078152" y="2434592"/>
              <a:ext cx="368618" cy="291461"/>
            </a:xfrm>
            <a:custGeom>
              <a:avLst/>
              <a:gdLst/>
              <a:ahLst/>
              <a:cxnLst/>
              <a:rect l="0" t="0" r="0" b="0"/>
              <a:pathLst>
                <a:path w="368618" h="291461">
                  <a:moveTo>
                    <a:pt x="0" y="25715"/>
                  </a:moveTo>
                  <a:lnTo>
                    <a:pt x="0" y="21164"/>
                  </a:lnTo>
                  <a:lnTo>
                    <a:pt x="952" y="19824"/>
                  </a:lnTo>
                  <a:lnTo>
                    <a:pt x="2540" y="18930"/>
                  </a:lnTo>
                  <a:lnTo>
                    <a:pt x="6844" y="17937"/>
                  </a:lnTo>
                  <a:lnTo>
                    <a:pt x="15574" y="17378"/>
                  </a:lnTo>
                  <a:lnTo>
                    <a:pt x="35108" y="17189"/>
                  </a:lnTo>
                  <a:lnTo>
                    <a:pt x="40551" y="17174"/>
                  </a:lnTo>
                  <a:lnTo>
                    <a:pt x="51678" y="14616"/>
                  </a:lnTo>
                  <a:lnTo>
                    <a:pt x="57312" y="12601"/>
                  </a:lnTo>
                  <a:lnTo>
                    <a:pt x="63926" y="11257"/>
                  </a:lnTo>
                  <a:lnTo>
                    <a:pt x="71192" y="10362"/>
                  </a:lnTo>
                  <a:lnTo>
                    <a:pt x="78894" y="9764"/>
                  </a:lnTo>
                  <a:lnTo>
                    <a:pt x="86886" y="9366"/>
                  </a:lnTo>
                  <a:lnTo>
                    <a:pt x="103386" y="8924"/>
                  </a:lnTo>
                  <a:lnTo>
                    <a:pt x="110834" y="7854"/>
                  </a:lnTo>
                  <a:lnTo>
                    <a:pt x="117705" y="6187"/>
                  </a:lnTo>
                  <a:lnTo>
                    <a:pt x="124189" y="4124"/>
                  </a:lnTo>
                  <a:lnTo>
                    <a:pt x="132323" y="2749"/>
                  </a:lnTo>
                  <a:lnTo>
                    <a:pt x="141555" y="1832"/>
                  </a:lnTo>
                  <a:lnTo>
                    <a:pt x="160069" y="813"/>
                  </a:lnTo>
                  <a:lnTo>
                    <a:pt x="174647" y="360"/>
                  </a:lnTo>
                  <a:lnTo>
                    <a:pt x="199528" y="69"/>
                  </a:lnTo>
                  <a:lnTo>
                    <a:pt x="241175" y="0"/>
                  </a:lnTo>
                  <a:lnTo>
                    <a:pt x="244603" y="952"/>
                  </a:lnTo>
                  <a:lnTo>
                    <a:pt x="255331" y="7379"/>
                  </a:lnTo>
                  <a:lnTo>
                    <a:pt x="255947" y="8728"/>
                  </a:lnTo>
                  <a:lnTo>
                    <a:pt x="256629" y="12768"/>
                  </a:lnTo>
                  <a:lnTo>
                    <a:pt x="256933" y="20278"/>
                  </a:lnTo>
                  <a:lnTo>
                    <a:pt x="257013" y="24948"/>
                  </a:lnTo>
                  <a:lnTo>
                    <a:pt x="256115" y="29014"/>
                  </a:lnTo>
                  <a:lnTo>
                    <a:pt x="252576" y="36071"/>
                  </a:lnTo>
                  <a:lnTo>
                    <a:pt x="247829" y="44923"/>
                  </a:lnTo>
                  <a:lnTo>
                    <a:pt x="245229" y="49950"/>
                  </a:lnTo>
                  <a:lnTo>
                    <a:pt x="237261" y="58076"/>
                  </a:lnTo>
                  <a:lnTo>
                    <a:pt x="232470" y="61577"/>
                  </a:lnTo>
                  <a:lnTo>
                    <a:pt x="224604" y="70546"/>
                  </a:lnTo>
                  <a:lnTo>
                    <a:pt x="221174" y="75605"/>
                  </a:lnTo>
                  <a:lnTo>
                    <a:pt x="217934" y="81835"/>
                  </a:lnTo>
                  <a:lnTo>
                    <a:pt x="214822" y="88846"/>
                  </a:lnTo>
                  <a:lnTo>
                    <a:pt x="211795" y="96377"/>
                  </a:lnTo>
                  <a:lnTo>
                    <a:pt x="207872" y="103303"/>
                  </a:lnTo>
                  <a:lnTo>
                    <a:pt x="203351" y="109825"/>
                  </a:lnTo>
                  <a:lnTo>
                    <a:pt x="198433" y="116079"/>
                  </a:lnTo>
                  <a:lnTo>
                    <a:pt x="193249" y="122153"/>
                  </a:lnTo>
                  <a:lnTo>
                    <a:pt x="187888" y="128107"/>
                  </a:lnTo>
                  <a:lnTo>
                    <a:pt x="182408" y="133981"/>
                  </a:lnTo>
                  <a:lnTo>
                    <a:pt x="177803" y="140755"/>
                  </a:lnTo>
                  <a:lnTo>
                    <a:pt x="173780" y="148128"/>
                  </a:lnTo>
                  <a:lnTo>
                    <a:pt x="170146" y="155901"/>
                  </a:lnTo>
                  <a:lnTo>
                    <a:pt x="165818" y="162988"/>
                  </a:lnTo>
                  <a:lnTo>
                    <a:pt x="161028" y="169618"/>
                  </a:lnTo>
                  <a:lnTo>
                    <a:pt x="155930" y="175943"/>
                  </a:lnTo>
                  <a:lnTo>
                    <a:pt x="151578" y="182064"/>
                  </a:lnTo>
                  <a:lnTo>
                    <a:pt x="147725" y="188051"/>
                  </a:lnTo>
                  <a:lnTo>
                    <a:pt x="144204" y="193946"/>
                  </a:lnTo>
                  <a:lnTo>
                    <a:pt x="137750" y="203037"/>
                  </a:lnTo>
                  <a:lnTo>
                    <a:pt x="131708" y="211205"/>
                  </a:lnTo>
                  <a:lnTo>
                    <a:pt x="128762" y="216050"/>
                  </a:lnTo>
                  <a:lnTo>
                    <a:pt x="125847" y="221185"/>
                  </a:lnTo>
                  <a:lnTo>
                    <a:pt x="120067" y="229431"/>
                  </a:lnTo>
                  <a:lnTo>
                    <a:pt x="114323" y="237223"/>
                  </a:lnTo>
                  <a:lnTo>
                    <a:pt x="111458" y="241968"/>
                  </a:lnTo>
                  <a:lnTo>
                    <a:pt x="108595" y="247036"/>
                  </a:lnTo>
                  <a:lnTo>
                    <a:pt x="105415" y="255207"/>
                  </a:lnTo>
                  <a:lnTo>
                    <a:pt x="104567" y="258720"/>
                  </a:lnTo>
                  <a:lnTo>
                    <a:pt x="101084" y="265163"/>
                  </a:lnTo>
                  <a:lnTo>
                    <a:pt x="95638" y="272509"/>
                  </a:lnTo>
                  <a:lnTo>
                    <a:pt x="94894" y="276054"/>
                  </a:lnTo>
                  <a:lnTo>
                    <a:pt x="94350" y="284830"/>
                  </a:lnTo>
                  <a:lnTo>
                    <a:pt x="94301" y="291074"/>
                  </a:lnTo>
                  <a:lnTo>
                    <a:pt x="103623" y="291411"/>
                  </a:lnTo>
                  <a:lnTo>
                    <a:pt x="130298" y="291460"/>
                  </a:lnTo>
                  <a:lnTo>
                    <a:pt x="141729" y="288921"/>
                  </a:lnTo>
                  <a:lnTo>
                    <a:pt x="148779" y="286911"/>
                  </a:lnTo>
                  <a:lnTo>
                    <a:pt x="156336" y="285571"/>
                  </a:lnTo>
                  <a:lnTo>
                    <a:pt x="164232" y="284677"/>
                  </a:lnTo>
                  <a:lnTo>
                    <a:pt x="172353" y="284081"/>
                  </a:lnTo>
                  <a:lnTo>
                    <a:pt x="180624" y="283684"/>
                  </a:lnTo>
                  <a:lnTo>
                    <a:pt x="197435" y="283243"/>
                  </a:lnTo>
                  <a:lnTo>
                    <a:pt x="204966" y="282173"/>
                  </a:lnTo>
                  <a:lnTo>
                    <a:pt x="211891" y="280507"/>
                  </a:lnTo>
                  <a:lnTo>
                    <a:pt x="218413" y="278444"/>
                  </a:lnTo>
                  <a:lnTo>
                    <a:pt x="224666" y="277068"/>
                  </a:lnTo>
                  <a:lnTo>
                    <a:pt x="230740" y="276152"/>
                  </a:lnTo>
                  <a:lnTo>
                    <a:pt x="236695" y="275540"/>
                  </a:lnTo>
                  <a:lnTo>
                    <a:pt x="243521" y="275133"/>
                  </a:lnTo>
                  <a:lnTo>
                    <a:pt x="258727" y="274680"/>
                  </a:lnTo>
                  <a:lnTo>
                    <a:pt x="266782" y="273607"/>
                  </a:lnTo>
                  <a:lnTo>
                    <a:pt x="275010" y="271939"/>
                  </a:lnTo>
                  <a:lnTo>
                    <a:pt x="283352" y="269874"/>
                  </a:lnTo>
                  <a:lnTo>
                    <a:pt x="289866" y="268498"/>
                  </a:lnTo>
                  <a:lnTo>
                    <a:pt x="299644" y="266969"/>
                  </a:lnTo>
                  <a:lnTo>
                    <a:pt x="305491" y="266561"/>
                  </a:lnTo>
                  <a:lnTo>
                    <a:pt x="312245" y="266289"/>
                  </a:lnTo>
                  <a:lnTo>
                    <a:pt x="334517" y="265853"/>
                  </a:lnTo>
                  <a:lnTo>
                    <a:pt x="368617" y="2657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7"/>
            <p:cNvSpPr/>
            <p:nvPr/>
          </p:nvSpPr>
          <p:spPr>
            <a:xfrm>
              <a:off x="8130779" y="2537460"/>
              <a:ext cx="418862" cy="42863"/>
            </a:xfrm>
            <a:custGeom>
              <a:avLst/>
              <a:gdLst/>
              <a:ahLst/>
              <a:cxnLst/>
              <a:rect l="0" t="0" r="0" b="0"/>
              <a:pathLst>
                <a:path w="418862" h="42863">
                  <a:moveTo>
                    <a:pt x="7380" y="42862"/>
                  </a:moveTo>
                  <a:lnTo>
                    <a:pt x="0" y="42862"/>
                  </a:lnTo>
                  <a:lnTo>
                    <a:pt x="3712" y="42862"/>
                  </a:lnTo>
                  <a:lnTo>
                    <a:pt x="5887" y="41910"/>
                  </a:lnTo>
                  <a:lnTo>
                    <a:pt x="8290" y="40322"/>
                  </a:lnTo>
                  <a:lnTo>
                    <a:pt x="10844" y="38311"/>
                  </a:lnTo>
                  <a:lnTo>
                    <a:pt x="13500" y="36971"/>
                  </a:lnTo>
                  <a:lnTo>
                    <a:pt x="16223" y="36077"/>
                  </a:lnTo>
                  <a:lnTo>
                    <a:pt x="23693" y="35084"/>
                  </a:lnTo>
                  <a:lnTo>
                    <a:pt x="36537" y="34642"/>
                  </a:lnTo>
                  <a:lnTo>
                    <a:pt x="59835" y="34394"/>
                  </a:lnTo>
                  <a:lnTo>
                    <a:pt x="69021" y="33407"/>
                  </a:lnTo>
                  <a:lnTo>
                    <a:pt x="78953" y="31796"/>
                  </a:lnTo>
                  <a:lnTo>
                    <a:pt x="89386" y="29770"/>
                  </a:lnTo>
                  <a:lnTo>
                    <a:pt x="100151" y="28419"/>
                  </a:lnTo>
                  <a:lnTo>
                    <a:pt x="111138" y="27518"/>
                  </a:lnTo>
                  <a:lnTo>
                    <a:pt x="122272" y="26918"/>
                  </a:lnTo>
                  <a:lnTo>
                    <a:pt x="133504" y="25565"/>
                  </a:lnTo>
                  <a:lnTo>
                    <a:pt x="144803" y="23711"/>
                  </a:lnTo>
                  <a:lnTo>
                    <a:pt x="156146" y="21522"/>
                  </a:lnTo>
                  <a:lnTo>
                    <a:pt x="167517" y="20063"/>
                  </a:lnTo>
                  <a:lnTo>
                    <a:pt x="178909" y="19090"/>
                  </a:lnTo>
                  <a:lnTo>
                    <a:pt x="190313" y="18442"/>
                  </a:lnTo>
                  <a:lnTo>
                    <a:pt x="215685" y="17721"/>
                  </a:lnTo>
                  <a:lnTo>
                    <a:pt x="266227" y="17259"/>
                  </a:lnTo>
                  <a:lnTo>
                    <a:pt x="277100" y="16268"/>
                  </a:lnTo>
                  <a:lnTo>
                    <a:pt x="287206" y="14655"/>
                  </a:lnTo>
                  <a:lnTo>
                    <a:pt x="296801" y="12628"/>
                  </a:lnTo>
                  <a:lnTo>
                    <a:pt x="306054" y="11276"/>
                  </a:lnTo>
                  <a:lnTo>
                    <a:pt x="315082" y="10374"/>
                  </a:lnTo>
                  <a:lnTo>
                    <a:pt x="323957" y="9774"/>
                  </a:lnTo>
                  <a:lnTo>
                    <a:pt x="332732" y="9373"/>
                  </a:lnTo>
                  <a:lnTo>
                    <a:pt x="350101" y="8928"/>
                  </a:lnTo>
                  <a:lnTo>
                    <a:pt x="357781" y="7857"/>
                  </a:lnTo>
                  <a:lnTo>
                    <a:pt x="364807" y="6190"/>
                  </a:lnTo>
                  <a:lnTo>
                    <a:pt x="371395" y="4127"/>
                  </a:lnTo>
                  <a:lnTo>
                    <a:pt x="377691" y="2751"/>
                  </a:lnTo>
                  <a:lnTo>
                    <a:pt x="383794" y="1834"/>
                  </a:lnTo>
                  <a:lnTo>
                    <a:pt x="394703" y="815"/>
                  </a:lnTo>
                  <a:lnTo>
                    <a:pt x="406199" y="241"/>
                  </a:lnTo>
                  <a:lnTo>
                    <a:pt x="41886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8"/>
            <p:cNvSpPr/>
            <p:nvPr/>
          </p:nvSpPr>
          <p:spPr>
            <a:xfrm>
              <a:off x="6792325" y="2144347"/>
              <a:ext cx="231410" cy="684579"/>
            </a:xfrm>
            <a:custGeom>
              <a:avLst/>
              <a:gdLst/>
              <a:ahLst/>
              <a:cxnLst/>
              <a:rect l="0" t="0" r="0" b="0"/>
              <a:pathLst>
                <a:path w="231410" h="684579">
                  <a:moveTo>
                    <a:pt x="231409" y="15923"/>
                  </a:moveTo>
                  <a:lnTo>
                    <a:pt x="231409" y="11372"/>
                  </a:lnTo>
                  <a:lnTo>
                    <a:pt x="230457" y="10031"/>
                  </a:lnTo>
                  <a:lnTo>
                    <a:pt x="228870" y="9138"/>
                  </a:lnTo>
                  <a:lnTo>
                    <a:pt x="224029" y="7703"/>
                  </a:lnTo>
                  <a:lnTo>
                    <a:pt x="223632" y="6633"/>
                  </a:lnTo>
                  <a:lnTo>
                    <a:pt x="223190" y="2904"/>
                  </a:lnTo>
                  <a:lnTo>
                    <a:pt x="222120" y="1528"/>
                  </a:lnTo>
                  <a:lnTo>
                    <a:pt x="220454" y="611"/>
                  </a:lnTo>
                  <a:lnTo>
                    <a:pt x="218391" y="0"/>
                  </a:lnTo>
                  <a:lnTo>
                    <a:pt x="217016" y="545"/>
                  </a:lnTo>
                  <a:lnTo>
                    <a:pt x="216099" y="1861"/>
                  </a:lnTo>
                  <a:lnTo>
                    <a:pt x="215487" y="3691"/>
                  </a:lnTo>
                  <a:lnTo>
                    <a:pt x="214127" y="4910"/>
                  </a:lnTo>
                  <a:lnTo>
                    <a:pt x="212268" y="5724"/>
                  </a:lnTo>
                  <a:lnTo>
                    <a:pt x="210076" y="6266"/>
                  </a:lnTo>
                  <a:lnTo>
                    <a:pt x="205101" y="9408"/>
                  </a:lnTo>
                  <a:lnTo>
                    <a:pt x="199714" y="13980"/>
                  </a:lnTo>
                  <a:lnTo>
                    <a:pt x="194146" y="19187"/>
                  </a:lnTo>
                  <a:lnTo>
                    <a:pt x="185655" y="27473"/>
                  </a:lnTo>
                  <a:lnTo>
                    <a:pt x="179959" y="35661"/>
                  </a:lnTo>
                  <a:lnTo>
                    <a:pt x="173300" y="45650"/>
                  </a:lnTo>
                  <a:lnTo>
                    <a:pt x="168857" y="50981"/>
                  </a:lnTo>
                  <a:lnTo>
                    <a:pt x="163990" y="56440"/>
                  </a:lnTo>
                  <a:lnTo>
                    <a:pt x="159794" y="61984"/>
                  </a:lnTo>
                  <a:lnTo>
                    <a:pt x="152590" y="73225"/>
                  </a:lnTo>
                  <a:lnTo>
                    <a:pt x="148383" y="78889"/>
                  </a:lnTo>
                  <a:lnTo>
                    <a:pt x="143674" y="84570"/>
                  </a:lnTo>
                  <a:lnTo>
                    <a:pt x="138629" y="90262"/>
                  </a:lnTo>
                  <a:lnTo>
                    <a:pt x="133361" y="96915"/>
                  </a:lnTo>
                  <a:lnTo>
                    <a:pt x="127944" y="104208"/>
                  </a:lnTo>
                  <a:lnTo>
                    <a:pt x="122427" y="111927"/>
                  </a:lnTo>
                  <a:lnTo>
                    <a:pt x="116844" y="118978"/>
                  </a:lnTo>
                  <a:lnTo>
                    <a:pt x="111218" y="125584"/>
                  </a:lnTo>
                  <a:lnTo>
                    <a:pt x="105562" y="131892"/>
                  </a:lnTo>
                  <a:lnTo>
                    <a:pt x="100838" y="138956"/>
                  </a:lnTo>
                  <a:lnTo>
                    <a:pt x="96738" y="146522"/>
                  </a:lnTo>
                  <a:lnTo>
                    <a:pt x="93050" y="154424"/>
                  </a:lnTo>
                  <a:lnTo>
                    <a:pt x="88688" y="162549"/>
                  </a:lnTo>
                  <a:lnTo>
                    <a:pt x="83874" y="170824"/>
                  </a:lnTo>
                  <a:lnTo>
                    <a:pt x="73445" y="187637"/>
                  </a:lnTo>
                  <a:lnTo>
                    <a:pt x="62461" y="204635"/>
                  </a:lnTo>
                  <a:lnTo>
                    <a:pt x="56865" y="214121"/>
                  </a:lnTo>
                  <a:lnTo>
                    <a:pt x="51229" y="224255"/>
                  </a:lnTo>
                  <a:lnTo>
                    <a:pt x="45566" y="234821"/>
                  </a:lnTo>
                  <a:lnTo>
                    <a:pt x="39887" y="244722"/>
                  </a:lnTo>
                  <a:lnTo>
                    <a:pt x="34196" y="254181"/>
                  </a:lnTo>
                  <a:lnTo>
                    <a:pt x="28496" y="263344"/>
                  </a:lnTo>
                  <a:lnTo>
                    <a:pt x="23744" y="273263"/>
                  </a:lnTo>
                  <a:lnTo>
                    <a:pt x="19623" y="283685"/>
                  </a:lnTo>
                  <a:lnTo>
                    <a:pt x="6167" y="323237"/>
                  </a:lnTo>
                  <a:lnTo>
                    <a:pt x="2714" y="341102"/>
                  </a:lnTo>
                  <a:lnTo>
                    <a:pt x="1179" y="358567"/>
                  </a:lnTo>
                  <a:lnTo>
                    <a:pt x="498" y="375854"/>
                  </a:lnTo>
                  <a:lnTo>
                    <a:pt x="113" y="401651"/>
                  </a:lnTo>
                  <a:lnTo>
                    <a:pt x="0" y="427393"/>
                  </a:lnTo>
                  <a:lnTo>
                    <a:pt x="2514" y="444543"/>
                  </a:lnTo>
                  <a:lnTo>
                    <a:pt x="6805" y="461691"/>
                  </a:lnTo>
                  <a:lnTo>
                    <a:pt x="11889" y="478837"/>
                  </a:lnTo>
                  <a:lnTo>
                    <a:pt x="15529" y="487409"/>
                  </a:lnTo>
                  <a:lnTo>
                    <a:pt x="19863" y="495982"/>
                  </a:lnTo>
                  <a:lnTo>
                    <a:pt x="24655" y="504555"/>
                  </a:lnTo>
                  <a:lnTo>
                    <a:pt x="28804" y="513127"/>
                  </a:lnTo>
                  <a:lnTo>
                    <a:pt x="35952" y="530272"/>
                  </a:lnTo>
                  <a:lnTo>
                    <a:pt x="40144" y="537892"/>
                  </a:lnTo>
                  <a:lnTo>
                    <a:pt x="44845" y="544878"/>
                  </a:lnTo>
                  <a:lnTo>
                    <a:pt x="49882" y="551439"/>
                  </a:lnTo>
                  <a:lnTo>
                    <a:pt x="54194" y="558671"/>
                  </a:lnTo>
                  <a:lnTo>
                    <a:pt x="58021" y="566350"/>
                  </a:lnTo>
                  <a:lnTo>
                    <a:pt x="61525" y="574327"/>
                  </a:lnTo>
                  <a:lnTo>
                    <a:pt x="65766" y="581549"/>
                  </a:lnTo>
                  <a:lnTo>
                    <a:pt x="70497" y="588270"/>
                  </a:lnTo>
                  <a:lnTo>
                    <a:pt x="75558" y="594655"/>
                  </a:lnTo>
                  <a:lnTo>
                    <a:pt x="79884" y="600817"/>
                  </a:lnTo>
                  <a:lnTo>
                    <a:pt x="83720" y="606829"/>
                  </a:lnTo>
                  <a:lnTo>
                    <a:pt x="87230" y="612743"/>
                  </a:lnTo>
                  <a:lnTo>
                    <a:pt x="91474" y="618590"/>
                  </a:lnTo>
                  <a:lnTo>
                    <a:pt x="96210" y="624394"/>
                  </a:lnTo>
                  <a:lnTo>
                    <a:pt x="105598" y="634969"/>
                  </a:lnTo>
                  <a:lnTo>
                    <a:pt x="112946" y="642844"/>
                  </a:lnTo>
                  <a:lnTo>
                    <a:pt x="138663" y="668947"/>
                  </a:lnTo>
                  <a:lnTo>
                    <a:pt x="141957" y="671299"/>
                  </a:lnTo>
                  <a:lnTo>
                    <a:pt x="148156" y="673914"/>
                  </a:lnTo>
                  <a:lnTo>
                    <a:pt x="152094" y="675564"/>
                  </a:lnTo>
                  <a:lnTo>
                    <a:pt x="156625" y="677616"/>
                  </a:lnTo>
                  <a:lnTo>
                    <a:pt x="161551" y="679936"/>
                  </a:lnTo>
                  <a:lnTo>
                    <a:pt x="165787" y="681484"/>
                  </a:lnTo>
                  <a:lnTo>
                    <a:pt x="169564" y="682515"/>
                  </a:lnTo>
                  <a:lnTo>
                    <a:pt x="176300" y="683661"/>
                  </a:lnTo>
                  <a:lnTo>
                    <a:pt x="182469" y="684170"/>
                  </a:lnTo>
                  <a:lnTo>
                    <a:pt x="186400" y="684306"/>
                  </a:lnTo>
                  <a:lnTo>
                    <a:pt x="205692" y="6845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9"/>
            <p:cNvSpPr/>
            <p:nvPr/>
          </p:nvSpPr>
          <p:spPr>
            <a:xfrm>
              <a:off x="8455342" y="2125980"/>
              <a:ext cx="342376" cy="745808"/>
            </a:xfrm>
            <a:custGeom>
              <a:avLst/>
              <a:gdLst/>
              <a:ahLst/>
              <a:cxnLst/>
              <a:rect l="0" t="0" r="0" b="0"/>
              <a:pathLst>
                <a:path w="342376" h="745808">
                  <a:moveTo>
                    <a:pt x="0" y="0"/>
                  </a:moveTo>
                  <a:lnTo>
                    <a:pt x="0" y="7381"/>
                  </a:lnTo>
                  <a:lnTo>
                    <a:pt x="6844" y="15180"/>
                  </a:lnTo>
                  <a:lnTo>
                    <a:pt x="11931" y="20399"/>
                  </a:lnTo>
                  <a:lnTo>
                    <a:pt x="19908" y="25894"/>
                  </a:lnTo>
                  <a:lnTo>
                    <a:pt x="28850" y="31510"/>
                  </a:lnTo>
                  <a:lnTo>
                    <a:pt x="36000" y="37182"/>
                  </a:lnTo>
                  <a:lnTo>
                    <a:pt x="44893" y="42878"/>
                  </a:lnTo>
                  <a:lnTo>
                    <a:pt x="55195" y="49537"/>
                  </a:lnTo>
                  <a:lnTo>
                    <a:pt x="60609" y="53979"/>
                  </a:lnTo>
                  <a:lnTo>
                    <a:pt x="66124" y="58846"/>
                  </a:lnTo>
                  <a:lnTo>
                    <a:pt x="72658" y="63996"/>
                  </a:lnTo>
                  <a:lnTo>
                    <a:pt x="79871" y="69334"/>
                  </a:lnTo>
                  <a:lnTo>
                    <a:pt x="87538" y="74797"/>
                  </a:lnTo>
                  <a:lnTo>
                    <a:pt x="94553" y="80345"/>
                  </a:lnTo>
                  <a:lnTo>
                    <a:pt x="101135" y="85948"/>
                  </a:lnTo>
                  <a:lnTo>
                    <a:pt x="107429" y="91589"/>
                  </a:lnTo>
                  <a:lnTo>
                    <a:pt x="114482" y="97254"/>
                  </a:lnTo>
                  <a:lnTo>
                    <a:pt x="122041" y="102936"/>
                  </a:lnTo>
                  <a:lnTo>
                    <a:pt x="138061" y="114329"/>
                  </a:lnTo>
                  <a:lnTo>
                    <a:pt x="154705" y="125743"/>
                  </a:lnTo>
                  <a:lnTo>
                    <a:pt x="162192" y="131453"/>
                  </a:lnTo>
                  <a:lnTo>
                    <a:pt x="169088" y="137165"/>
                  </a:lnTo>
                  <a:lnTo>
                    <a:pt x="175591" y="142878"/>
                  </a:lnTo>
                  <a:lnTo>
                    <a:pt x="183736" y="149545"/>
                  </a:lnTo>
                  <a:lnTo>
                    <a:pt x="202945" y="164572"/>
                  </a:lnTo>
                  <a:lnTo>
                    <a:pt x="211497" y="172579"/>
                  </a:lnTo>
                  <a:lnTo>
                    <a:pt x="219103" y="180775"/>
                  </a:lnTo>
                  <a:lnTo>
                    <a:pt x="226079" y="189097"/>
                  </a:lnTo>
                  <a:lnTo>
                    <a:pt x="234539" y="197502"/>
                  </a:lnTo>
                  <a:lnTo>
                    <a:pt x="243990" y="205963"/>
                  </a:lnTo>
                  <a:lnTo>
                    <a:pt x="254100" y="214461"/>
                  </a:lnTo>
                  <a:lnTo>
                    <a:pt x="262746" y="222984"/>
                  </a:lnTo>
                  <a:lnTo>
                    <a:pt x="270414" y="231523"/>
                  </a:lnTo>
                  <a:lnTo>
                    <a:pt x="277431" y="240074"/>
                  </a:lnTo>
                  <a:lnTo>
                    <a:pt x="292848" y="259734"/>
                  </a:lnTo>
                  <a:lnTo>
                    <a:pt x="300959" y="270311"/>
                  </a:lnTo>
                  <a:lnTo>
                    <a:pt x="307320" y="280220"/>
                  </a:lnTo>
                  <a:lnTo>
                    <a:pt x="316926" y="298849"/>
                  </a:lnTo>
                  <a:lnTo>
                    <a:pt x="324372" y="319194"/>
                  </a:lnTo>
                  <a:lnTo>
                    <a:pt x="330855" y="340936"/>
                  </a:lnTo>
                  <a:lnTo>
                    <a:pt x="336912" y="363300"/>
                  </a:lnTo>
                  <a:lnTo>
                    <a:pt x="340239" y="385939"/>
                  </a:lnTo>
                  <a:lnTo>
                    <a:pt x="341717" y="408701"/>
                  </a:lnTo>
                  <a:lnTo>
                    <a:pt x="342375" y="431517"/>
                  </a:lnTo>
                  <a:lnTo>
                    <a:pt x="340127" y="454358"/>
                  </a:lnTo>
                  <a:lnTo>
                    <a:pt x="334999" y="477209"/>
                  </a:lnTo>
                  <a:lnTo>
                    <a:pt x="326371" y="500065"/>
                  </a:lnTo>
                  <a:lnTo>
                    <a:pt x="310803" y="538904"/>
                  </a:lnTo>
                  <a:lnTo>
                    <a:pt x="304357" y="550722"/>
                  </a:lnTo>
                  <a:lnTo>
                    <a:pt x="297203" y="561457"/>
                  </a:lnTo>
                  <a:lnTo>
                    <a:pt x="265188" y="603771"/>
                  </a:lnTo>
                  <a:lnTo>
                    <a:pt x="256802" y="613969"/>
                  </a:lnTo>
                  <a:lnTo>
                    <a:pt x="248353" y="623625"/>
                  </a:lnTo>
                  <a:lnTo>
                    <a:pt x="239865" y="632920"/>
                  </a:lnTo>
                  <a:lnTo>
                    <a:pt x="230394" y="641974"/>
                  </a:lnTo>
                  <a:lnTo>
                    <a:pt x="220272" y="650868"/>
                  </a:lnTo>
                  <a:lnTo>
                    <a:pt x="209712" y="659654"/>
                  </a:lnTo>
                  <a:lnTo>
                    <a:pt x="200769" y="667417"/>
                  </a:lnTo>
                  <a:lnTo>
                    <a:pt x="192901" y="674497"/>
                  </a:lnTo>
                  <a:lnTo>
                    <a:pt x="185751" y="681122"/>
                  </a:lnTo>
                  <a:lnTo>
                    <a:pt x="178127" y="687444"/>
                  </a:lnTo>
                  <a:lnTo>
                    <a:pt x="170186" y="693563"/>
                  </a:lnTo>
                  <a:lnTo>
                    <a:pt x="162035" y="699548"/>
                  </a:lnTo>
                  <a:lnTo>
                    <a:pt x="154696" y="704490"/>
                  </a:lnTo>
                  <a:lnTo>
                    <a:pt x="147897" y="708737"/>
                  </a:lnTo>
                  <a:lnTo>
                    <a:pt x="141461" y="712521"/>
                  </a:lnTo>
                  <a:lnTo>
                    <a:pt x="135265" y="715997"/>
                  </a:lnTo>
                  <a:lnTo>
                    <a:pt x="123301" y="722398"/>
                  </a:lnTo>
                  <a:lnTo>
                    <a:pt x="114172" y="725878"/>
                  </a:lnTo>
                  <a:lnTo>
                    <a:pt x="110405" y="726806"/>
                  </a:lnTo>
                  <a:lnTo>
                    <a:pt x="103679" y="730377"/>
                  </a:lnTo>
                  <a:lnTo>
                    <a:pt x="100552" y="732663"/>
                  </a:lnTo>
                  <a:lnTo>
                    <a:pt x="94537" y="735203"/>
                  </a:lnTo>
                  <a:lnTo>
                    <a:pt x="85933" y="736967"/>
                  </a:lnTo>
                  <a:lnTo>
                    <a:pt x="76629" y="737182"/>
                  </a:lnTo>
                  <a:lnTo>
                    <a:pt x="73946" y="737200"/>
                  </a:lnTo>
                  <a:lnTo>
                    <a:pt x="71204" y="738163"/>
                  </a:lnTo>
                  <a:lnTo>
                    <a:pt x="62501" y="744015"/>
                  </a:lnTo>
                  <a:lnTo>
                    <a:pt x="60008" y="7458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30810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What is a linear system in three variables?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It is a system of three equations containing x, y, and z.   It is solved by an ordered triple (x, y, z).</a:t>
            </a:r>
          </a:p>
          <a:p>
            <a:pPr>
              <a:buFontTx/>
              <a:buNone/>
            </a:pPr>
            <a:r>
              <a:rPr lang="en-US"/>
              <a:t>For example:</a:t>
            </a:r>
          </a:p>
          <a:p>
            <a:pPr>
              <a:buFontTx/>
              <a:buNone/>
            </a:pPr>
            <a:r>
              <a:rPr lang="en-US"/>
              <a:t>x	+y	+z	= 5</a:t>
            </a:r>
          </a:p>
          <a:p>
            <a:pPr>
              <a:buFontTx/>
              <a:buNone/>
            </a:pPr>
            <a:r>
              <a:rPr lang="en-US"/>
              <a:t>2x-y	+z	=9</a:t>
            </a:r>
          </a:p>
          <a:p>
            <a:pPr>
              <a:buFontTx/>
              <a:buNone/>
            </a:pPr>
            <a:r>
              <a:rPr lang="en-US"/>
              <a:t>x	-2y	+3z	=16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819400"/>
            <a:ext cx="32004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0655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How you solve a system of three equations?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/>
              <a:t>Choose one pair of equations and use the addition method to eliminate one variable.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Choose a different pair and use the addition method to eliminate the same variable.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Solve the system of two equations that you have found in steps 1 and 2.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Substitute the values back into one of the original equations and solve for the remaining variable.</a:t>
            </a:r>
          </a:p>
        </p:txBody>
      </p:sp>
    </p:spTree>
    <p:extLst>
      <p:ext uri="{BB962C8B-B14F-4D97-AF65-F5344CB8AC3E}">
        <p14:creationId xmlns:p14="http://schemas.microsoft.com/office/powerpoint/2010/main" val="4283287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86200" cy="18288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x	+y	+z	= 5</a:t>
            </a:r>
          </a:p>
          <a:p>
            <a:pPr>
              <a:buFontTx/>
              <a:buNone/>
            </a:pPr>
            <a:r>
              <a:rPr lang="en-US" dirty="0"/>
              <a:t>2x-y	+z	=9</a:t>
            </a:r>
          </a:p>
          <a:p>
            <a:pPr>
              <a:buFontTx/>
              <a:buNone/>
            </a:pPr>
            <a:r>
              <a:rPr lang="en-US" dirty="0">
                <a:solidFill>
                  <a:schemeClr val="folHlink"/>
                </a:solidFill>
              </a:rPr>
              <a:t>x	-2y	+3z	=16</a:t>
            </a:r>
          </a:p>
          <a:p>
            <a:pPr>
              <a:buFontTx/>
              <a:buNone/>
            </a:pPr>
            <a:endParaRPr lang="en-US" dirty="0">
              <a:solidFill>
                <a:schemeClr val="folHlink"/>
              </a:solidFill>
            </a:endParaRPr>
          </a:p>
        </p:txBody>
      </p:sp>
      <p:sp>
        <p:nvSpPr>
          <p:cNvPr id="2" name="SMARTPenAnnotation126"/>
          <p:cNvSpPr/>
          <p:nvPr/>
        </p:nvSpPr>
        <p:spPr>
          <a:xfrm>
            <a:off x="3294697" y="2065972"/>
            <a:ext cx="401707" cy="325391"/>
          </a:xfrm>
          <a:custGeom>
            <a:avLst/>
            <a:gdLst/>
            <a:ahLst/>
            <a:cxnLst/>
            <a:rect l="0" t="0" r="0" b="0"/>
            <a:pathLst>
              <a:path w="401707" h="325391">
                <a:moveTo>
                  <a:pt x="0" y="0"/>
                </a:moveTo>
                <a:lnTo>
                  <a:pt x="12770" y="0"/>
                </a:lnTo>
                <a:lnTo>
                  <a:pt x="14228" y="953"/>
                </a:lnTo>
                <a:lnTo>
                  <a:pt x="15200" y="2540"/>
                </a:lnTo>
                <a:lnTo>
                  <a:pt x="15849" y="4551"/>
                </a:lnTo>
                <a:lnTo>
                  <a:pt x="17233" y="5892"/>
                </a:lnTo>
                <a:lnTo>
                  <a:pt x="19109" y="6785"/>
                </a:lnTo>
                <a:lnTo>
                  <a:pt x="23733" y="7778"/>
                </a:lnTo>
                <a:lnTo>
                  <a:pt x="28963" y="8219"/>
                </a:lnTo>
                <a:lnTo>
                  <a:pt x="31691" y="9290"/>
                </a:lnTo>
                <a:lnTo>
                  <a:pt x="40082" y="14394"/>
                </a:lnTo>
                <a:lnTo>
                  <a:pt x="49752" y="16783"/>
                </a:lnTo>
                <a:lnTo>
                  <a:pt x="55487" y="21588"/>
                </a:lnTo>
                <a:lnTo>
                  <a:pt x="58899" y="22965"/>
                </a:lnTo>
                <a:lnTo>
                  <a:pt x="67770" y="24494"/>
                </a:lnTo>
                <a:lnTo>
                  <a:pt x="78923" y="25355"/>
                </a:lnTo>
                <a:lnTo>
                  <a:pt x="82143" y="26428"/>
                </a:lnTo>
                <a:lnTo>
                  <a:pt x="91225" y="31537"/>
                </a:lnTo>
                <a:lnTo>
                  <a:pt x="99949" y="34427"/>
                </a:lnTo>
                <a:lnTo>
                  <a:pt x="108566" y="39940"/>
                </a:lnTo>
                <a:lnTo>
                  <a:pt x="114292" y="41564"/>
                </a:lnTo>
                <a:lnTo>
                  <a:pt x="126681" y="43558"/>
                </a:lnTo>
                <a:lnTo>
                  <a:pt x="135995" y="47299"/>
                </a:lnTo>
                <a:lnTo>
                  <a:pt x="142847" y="50210"/>
                </a:lnTo>
                <a:lnTo>
                  <a:pt x="153980" y="51072"/>
                </a:lnTo>
                <a:lnTo>
                  <a:pt x="164792" y="51328"/>
                </a:lnTo>
                <a:lnTo>
                  <a:pt x="167964" y="52316"/>
                </a:lnTo>
                <a:lnTo>
                  <a:pt x="174028" y="55954"/>
                </a:lnTo>
                <a:lnTo>
                  <a:pt x="182438" y="58206"/>
                </a:lnTo>
                <a:lnTo>
                  <a:pt x="191574" y="59207"/>
                </a:lnTo>
                <a:lnTo>
                  <a:pt x="198809" y="59652"/>
                </a:lnTo>
                <a:lnTo>
                  <a:pt x="207740" y="62389"/>
                </a:lnTo>
                <a:lnTo>
                  <a:pt x="217106" y="65829"/>
                </a:lnTo>
                <a:lnTo>
                  <a:pt x="227735" y="67765"/>
                </a:lnTo>
                <a:lnTo>
                  <a:pt x="233930" y="68218"/>
                </a:lnTo>
                <a:lnTo>
                  <a:pt x="242399" y="70959"/>
                </a:lnTo>
                <a:lnTo>
                  <a:pt x="251560" y="74400"/>
                </a:lnTo>
                <a:lnTo>
                  <a:pt x="262073" y="76337"/>
                </a:lnTo>
                <a:lnTo>
                  <a:pt x="272173" y="76911"/>
                </a:lnTo>
                <a:lnTo>
                  <a:pt x="293099" y="77121"/>
                </a:lnTo>
                <a:lnTo>
                  <a:pt x="296364" y="78084"/>
                </a:lnTo>
                <a:lnTo>
                  <a:pt x="306463" y="83038"/>
                </a:lnTo>
                <a:lnTo>
                  <a:pt x="315911" y="84531"/>
                </a:lnTo>
                <a:lnTo>
                  <a:pt x="327389" y="85371"/>
                </a:lnTo>
                <a:lnTo>
                  <a:pt x="339801" y="85655"/>
                </a:lnTo>
                <a:lnTo>
                  <a:pt x="345650" y="85694"/>
                </a:lnTo>
                <a:lnTo>
                  <a:pt x="348543" y="86657"/>
                </a:lnTo>
                <a:lnTo>
                  <a:pt x="357166" y="91610"/>
                </a:lnTo>
                <a:lnTo>
                  <a:pt x="362893" y="93103"/>
                </a:lnTo>
                <a:lnTo>
                  <a:pt x="374649" y="94140"/>
                </a:lnTo>
                <a:lnTo>
                  <a:pt x="384422" y="94288"/>
                </a:lnTo>
                <a:lnTo>
                  <a:pt x="394220" y="102765"/>
                </a:lnTo>
                <a:lnTo>
                  <a:pt x="401706" y="102861"/>
                </a:lnTo>
                <a:lnTo>
                  <a:pt x="401154" y="103816"/>
                </a:lnTo>
                <a:lnTo>
                  <a:pt x="394657" y="111089"/>
                </a:lnTo>
                <a:lnTo>
                  <a:pt x="386982" y="111411"/>
                </a:lnTo>
                <a:lnTo>
                  <a:pt x="376151" y="120171"/>
                </a:lnTo>
                <a:lnTo>
                  <a:pt x="364712" y="126623"/>
                </a:lnTo>
                <a:lnTo>
                  <a:pt x="354866" y="133615"/>
                </a:lnTo>
                <a:lnTo>
                  <a:pt x="344964" y="137062"/>
                </a:lnTo>
                <a:lnTo>
                  <a:pt x="335562" y="141244"/>
                </a:lnTo>
                <a:lnTo>
                  <a:pt x="324110" y="148954"/>
                </a:lnTo>
                <a:lnTo>
                  <a:pt x="315182" y="154466"/>
                </a:lnTo>
                <a:lnTo>
                  <a:pt x="305816" y="159139"/>
                </a:lnTo>
                <a:lnTo>
                  <a:pt x="294235" y="162722"/>
                </a:lnTo>
                <a:lnTo>
                  <a:pt x="284441" y="166936"/>
                </a:lnTo>
                <a:lnTo>
                  <a:pt x="272768" y="174663"/>
                </a:lnTo>
                <a:lnTo>
                  <a:pt x="266328" y="177641"/>
                </a:lnTo>
                <a:lnTo>
                  <a:pt x="263277" y="178434"/>
                </a:lnTo>
                <a:lnTo>
                  <a:pt x="257347" y="181857"/>
                </a:lnTo>
                <a:lnTo>
                  <a:pt x="245779" y="191815"/>
                </a:lnTo>
                <a:lnTo>
                  <a:pt x="237506" y="197329"/>
                </a:lnTo>
                <a:lnTo>
                  <a:pt x="228430" y="202954"/>
                </a:lnTo>
                <a:lnTo>
                  <a:pt x="217967" y="210524"/>
                </a:lnTo>
                <a:lnTo>
                  <a:pt x="207881" y="214143"/>
                </a:lnTo>
                <a:lnTo>
                  <a:pt x="198437" y="218364"/>
                </a:lnTo>
                <a:lnTo>
                  <a:pt x="186960" y="226097"/>
                </a:lnTo>
                <a:lnTo>
                  <a:pt x="177527" y="234420"/>
                </a:lnTo>
                <a:lnTo>
                  <a:pt x="168700" y="242919"/>
                </a:lnTo>
                <a:lnTo>
                  <a:pt x="160385" y="248616"/>
                </a:lnTo>
                <a:lnTo>
                  <a:pt x="151292" y="253371"/>
                </a:lnTo>
                <a:lnTo>
                  <a:pt x="144076" y="255484"/>
                </a:lnTo>
                <a:lnTo>
                  <a:pt x="140818" y="257953"/>
                </a:lnTo>
                <a:lnTo>
                  <a:pt x="134658" y="265776"/>
                </a:lnTo>
                <a:lnTo>
                  <a:pt x="131683" y="268624"/>
                </a:lnTo>
                <a:lnTo>
                  <a:pt x="128746" y="270523"/>
                </a:lnTo>
                <a:lnTo>
                  <a:pt x="122943" y="273585"/>
                </a:lnTo>
                <a:lnTo>
                  <a:pt x="111456" y="283312"/>
                </a:lnTo>
                <a:lnTo>
                  <a:pt x="102874" y="291589"/>
                </a:lnTo>
                <a:lnTo>
                  <a:pt x="100015" y="294405"/>
                </a:lnTo>
                <a:lnTo>
                  <a:pt x="97157" y="296283"/>
                </a:lnTo>
                <a:lnTo>
                  <a:pt x="88583" y="299878"/>
                </a:lnTo>
                <a:lnTo>
                  <a:pt x="77153" y="309143"/>
                </a:lnTo>
                <a:lnTo>
                  <a:pt x="70273" y="315595"/>
                </a:lnTo>
                <a:lnTo>
                  <a:pt x="68756" y="316124"/>
                </a:lnTo>
                <a:lnTo>
                  <a:pt x="64531" y="316712"/>
                </a:lnTo>
                <a:lnTo>
                  <a:pt x="63023" y="317821"/>
                </a:lnTo>
                <a:lnTo>
                  <a:pt x="62018" y="319513"/>
                </a:lnTo>
                <a:lnTo>
                  <a:pt x="61348" y="321594"/>
                </a:lnTo>
                <a:lnTo>
                  <a:pt x="61854" y="322981"/>
                </a:lnTo>
                <a:lnTo>
                  <a:pt x="63143" y="323906"/>
                </a:lnTo>
                <a:lnTo>
                  <a:pt x="64955" y="324522"/>
                </a:lnTo>
                <a:lnTo>
                  <a:pt x="65211" y="324933"/>
                </a:lnTo>
                <a:lnTo>
                  <a:pt x="64429" y="325207"/>
                </a:lnTo>
                <a:lnTo>
                  <a:pt x="62955" y="325390"/>
                </a:lnTo>
                <a:lnTo>
                  <a:pt x="61973" y="324559"/>
                </a:lnTo>
                <a:lnTo>
                  <a:pt x="61317" y="323053"/>
                </a:lnTo>
                <a:lnTo>
                  <a:pt x="60007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27"/>
          <p:cNvSpPr/>
          <p:nvPr/>
        </p:nvSpPr>
        <p:spPr>
          <a:xfrm>
            <a:off x="4057650" y="1911670"/>
            <a:ext cx="257140" cy="360038"/>
          </a:xfrm>
          <a:custGeom>
            <a:avLst/>
            <a:gdLst/>
            <a:ahLst/>
            <a:cxnLst/>
            <a:rect l="0" t="0" r="0" b="0"/>
            <a:pathLst>
              <a:path w="257140" h="360038">
                <a:moveTo>
                  <a:pt x="0" y="34287"/>
                </a:moveTo>
                <a:lnTo>
                  <a:pt x="0" y="26068"/>
                </a:lnTo>
                <a:lnTo>
                  <a:pt x="5079" y="23332"/>
                </a:lnTo>
                <a:lnTo>
                  <a:pt x="12735" y="19893"/>
                </a:lnTo>
                <a:lnTo>
                  <a:pt x="19312" y="18365"/>
                </a:lnTo>
                <a:lnTo>
                  <a:pt x="25410" y="15145"/>
                </a:lnTo>
                <a:lnTo>
                  <a:pt x="28370" y="12953"/>
                </a:lnTo>
                <a:lnTo>
                  <a:pt x="34199" y="10518"/>
                </a:lnTo>
                <a:lnTo>
                  <a:pt x="40917" y="8483"/>
                </a:lnTo>
                <a:lnTo>
                  <a:pt x="45375" y="6607"/>
                </a:lnTo>
                <a:lnTo>
                  <a:pt x="50253" y="4404"/>
                </a:lnTo>
                <a:lnTo>
                  <a:pt x="55409" y="2935"/>
                </a:lnTo>
                <a:lnTo>
                  <a:pt x="60752" y="1956"/>
                </a:lnTo>
                <a:lnTo>
                  <a:pt x="66218" y="1303"/>
                </a:lnTo>
                <a:lnTo>
                  <a:pt x="70815" y="868"/>
                </a:lnTo>
                <a:lnTo>
                  <a:pt x="78463" y="384"/>
                </a:lnTo>
                <a:lnTo>
                  <a:pt x="87577" y="169"/>
                </a:lnTo>
                <a:lnTo>
                  <a:pt x="130975" y="0"/>
                </a:lnTo>
                <a:lnTo>
                  <a:pt x="133989" y="952"/>
                </a:lnTo>
                <a:lnTo>
                  <a:pt x="139878" y="4549"/>
                </a:lnTo>
                <a:lnTo>
                  <a:pt x="145670" y="9323"/>
                </a:lnTo>
                <a:lnTo>
                  <a:pt x="148549" y="11929"/>
                </a:lnTo>
                <a:lnTo>
                  <a:pt x="150467" y="14619"/>
                </a:lnTo>
                <a:lnTo>
                  <a:pt x="152599" y="20148"/>
                </a:lnTo>
                <a:lnTo>
                  <a:pt x="153546" y="28321"/>
                </a:lnTo>
                <a:lnTo>
                  <a:pt x="153968" y="37350"/>
                </a:lnTo>
                <a:lnTo>
                  <a:pt x="154204" y="47789"/>
                </a:lnTo>
                <a:lnTo>
                  <a:pt x="154260" y="53940"/>
                </a:lnTo>
                <a:lnTo>
                  <a:pt x="151745" y="62389"/>
                </a:lnTo>
                <a:lnTo>
                  <a:pt x="147452" y="72494"/>
                </a:lnTo>
                <a:lnTo>
                  <a:pt x="142369" y="83336"/>
                </a:lnTo>
                <a:lnTo>
                  <a:pt x="136935" y="91964"/>
                </a:lnTo>
                <a:lnTo>
                  <a:pt x="131345" y="99926"/>
                </a:lnTo>
                <a:lnTo>
                  <a:pt x="125685" y="109815"/>
                </a:lnTo>
                <a:lnTo>
                  <a:pt x="119995" y="118020"/>
                </a:lnTo>
                <a:lnTo>
                  <a:pt x="114291" y="124842"/>
                </a:lnTo>
                <a:lnTo>
                  <a:pt x="108581" y="131049"/>
                </a:lnTo>
                <a:lnTo>
                  <a:pt x="100011" y="139898"/>
                </a:lnTo>
                <a:lnTo>
                  <a:pt x="91439" y="148552"/>
                </a:lnTo>
                <a:lnTo>
                  <a:pt x="88582" y="150469"/>
                </a:lnTo>
                <a:lnTo>
                  <a:pt x="82867" y="152598"/>
                </a:lnTo>
                <a:lnTo>
                  <a:pt x="77152" y="156085"/>
                </a:lnTo>
                <a:lnTo>
                  <a:pt x="74295" y="158348"/>
                </a:lnTo>
                <a:lnTo>
                  <a:pt x="71437" y="159857"/>
                </a:lnTo>
                <a:lnTo>
                  <a:pt x="63817" y="161980"/>
                </a:lnTo>
                <a:lnTo>
                  <a:pt x="60183" y="162610"/>
                </a:lnTo>
                <a:lnTo>
                  <a:pt x="52328" y="162851"/>
                </a:lnTo>
                <a:lnTo>
                  <a:pt x="51470" y="162874"/>
                </a:lnTo>
                <a:lnTo>
                  <a:pt x="55996" y="162874"/>
                </a:lnTo>
                <a:lnTo>
                  <a:pt x="57333" y="161922"/>
                </a:lnTo>
                <a:lnTo>
                  <a:pt x="58224" y="160334"/>
                </a:lnTo>
                <a:lnTo>
                  <a:pt x="58819" y="158324"/>
                </a:lnTo>
                <a:lnTo>
                  <a:pt x="60167" y="156983"/>
                </a:lnTo>
                <a:lnTo>
                  <a:pt x="62019" y="156090"/>
                </a:lnTo>
                <a:lnTo>
                  <a:pt x="64206" y="155494"/>
                </a:lnTo>
                <a:lnTo>
                  <a:pt x="71716" y="154832"/>
                </a:lnTo>
                <a:lnTo>
                  <a:pt x="80451" y="154537"/>
                </a:lnTo>
                <a:lnTo>
                  <a:pt x="87508" y="154407"/>
                </a:lnTo>
                <a:lnTo>
                  <a:pt x="91676" y="153419"/>
                </a:lnTo>
                <a:lnTo>
                  <a:pt x="96360" y="151809"/>
                </a:lnTo>
                <a:lnTo>
                  <a:pt x="101387" y="149782"/>
                </a:lnTo>
                <a:lnTo>
                  <a:pt x="106644" y="148431"/>
                </a:lnTo>
                <a:lnTo>
                  <a:pt x="112053" y="147531"/>
                </a:lnTo>
                <a:lnTo>
                  <a:pt x="117564" y="146930"/>
                </a:lnTo>
                <a:lnTo>
                  <a:pt x="123144" y="146530"/>
                </a:lnTo>
                <a:lnTo>
                  <a:pt x="128768" y="146263"/>
                </a:lnTo>
                <a:lnTo>
                  <a:pt x="140098" y="145967"/>
                </a:lnTo>
                <a:lnTo>
                  <a:pt x="168603" y="145761"/>
                </a:lnTo>
                <a:lnTo>
                  <a:pt x="174314" y="146703"/>
                </a:lnTo>
                <a:lnTo>
                  <a:pt x="180026" y="148284"/>
                </a:lnTo>
                <a:lnTo>
                  <a:pt x="185740" y="150290"/>
                </a:lnTo>
                <a:lnTo>
                  <a:pt x="191454" y="151627"/>
                </a:lnTo>
                <a:lnTo>
                  <a:pt x="197168" y="152519"/>
                </a:lnTo>
                <a:lnTo>
                  <a:pt x="202883" y="153113"/>
                </a:lnTo>
                <a:lnTo>
                  <a:pt x="207645" y="154462"/>
                </a:lnTo>
                <a:lnTo>
                  <a:pt x="215477" y="158501"/>
                </a:lnTo>
                <a:lnTo>
                  <a:pt x="219851" y="160911"/>
                </a:lnTo>
                <a:lnTo>
                  <a:pt x="229792" y="166129"/>
                </a:lnTo>
                <a:lnTo>
                  <a:pt x="234157" y="168854"/>
                </a:lnTo>
                <a:lnTo>
                  <a:pt x="241547" y="174422"/>
                </a:lnTo>
                <a:lnTo>
                  <a:pt x="243899" y="177240"/>
                </a:lnTo>
                <a:lnTo>
                  <a:pt x="245466" y="180072"/>
                </a:lnTo>
                <a:lnTo>
                  <a:pt x="250213" y="191148"/>
                </a:lnTo>
                <a:lnTo>
                  <a:pt x="252533" y="196011"/>
                </a:lnTo>
                <a:lnTo>
                  <a:pt x="255112" y="206494"/>
                </a:lnTo>
                <a:lnTo>
                  <a:pt x="256258" y="216551"/>
                </a:lnTo>
                <a:lnTo>
                  <a:pt x="256767" y="224196"/>
                </a:lnTo>
                <a:lnTo>
                  <a:pt x="256994" y="233308"/>
                </a:lnTo>
                <a:lnTo>
                  <a:pt x="257139" y="250130"/>
                </a:lnTo>
                <a:lnTo>
                  <a:pt x="254618" y="259122"/>
                </a:lnTo>
                <a:lnTo>
                  <a:pt x="252613" y="264187"/>
                </a:lnTo>
                <a:lnTo>
                  <a:pt x="249371" y="268516"/>
                </a:lnTo>
                <a:lnTo>
                  <a:pt x="245305" y="272355"/>
                </a:lnTo>
                <a:lnTo>
                  <a:pt x="240689" y="275867"/>
                </a:lnTo>
                <a:lnTo>
                  <a:pt x="233021" y="284848"/>
                </a:lnTo>
                <a:lnTo>
                  <a:pt x="229641" y="289910"/>
                </a:lnTo>
                <a:lnTo>
                  <a:pt x="225484" y="294237"/>
                </a:lnTo>
                <a:lnTo>
                  <a:pt x="220808" y="298075"/>
                </a:lnTo>
                <a:lnTo>
                  <a:pt x="215785" y="301586"/>
                </a:lnTo>
                <a:lnTo>
                  <a:pt x="210532" y="305831"/>
                </a:lnTo>
                <a:lnTo>
                  <a:pt x="205124" y="310567"/>
                </a:lnTo>
                <a:lnTo>
                  <a:pt x="199614" y="315628"/>
                </a:lnTo>
                <a:lnTo>
                  <a:pt x="193084" y="319955"/>
                </a:lnTo>
                <a:lnTo>
                  <a:pt x="185872" y="323793"/>
                </a:lnTo>
                <a:lnTo>
                  <a:pt x="178208" y="327303"/>
                </a:lnTo>
                <a:lnTo>
                  <a:pt x="171192" y="331549"/>
                </a:lnTo>
                <a:lnTo>
                  <a:pt x="164610" y="336284"/>
                </a:lnTo>
                <a:lnTo>
                  <a:pt x="158318" y="341346"/>
                </a:lnTo>
                <a:lnTo>
                  <a:pt x="152217" y="345673"/>
                </a:lnTo>
                <a:lnTo>
                  <a:pt x="146246" y="349510"/>
                </a:lnTo>
                <a:lnTo>
                  <a:pt x="140360" y="353021"/>
                </a:lnTo>
                <a:lnTo>
                  <a:pt x="134530" y="355361"/>
                </a:lnTo>
                <a:lnTo>
                  <a:pt x="128739" y="356921"/>
                </a:lnTo>
                <a:lnTo>
                  <a:pt x="122973" y="357962"/>
                </a:lnTo>
                <a:lnTo>
                  <a:pt x="117225" y="358655"/>
                </a:lnTo>
                <a:lnTo>
                  <a:pt x="111487" y="359117"/>
                </a:lnTo>
                <a:lnTo>
                  <a:pt x="105757" y="359426"/>
                </a:lnTo>
                <a:lnTo>
                  <a:pt x="94310" y="359768"/>
                </a:lnTo>
                <a:lnTo>
                  <a:pt x="66793" y="360018"/>
                </a:lnTo>
                <a:lnTo>
                  <a:pt x="49918" y="360037"/>
                </a:lnTo>
                <a:lnTo>
                  <a:pt x="46613" y="359086"/>
                </a:lnTo>
                <a:lnTo>
                  <a:pt x="40402" y="355490"/>
                </a:lnTo>
                <a:lnTo>
                  <a:pt x="34466" y="353256"/>
                </a:lnTo>
                <a:lnTo>
                  <a:pt x="28653" y="352264"/>
                </a:lnTo>
                <a:lnTo>
                  <a:pt x="22895" y="351823"/>
                </a:lnTo>
                <a:lnTo>
                  <a:pt x="20025" y="350752"/>
                </a:lnTo>
                <a:lnTo>
                  <a:pt x="12389" y="345648"/>
                </a:lnTo>
                <a:lnTo>
                  <a:pt x="10268" y="344120"/>
                </a:lnTo>
                <a:lnTo>
                  <a:pt x="9703" y="342760"/>
                </a:lnTo>
                <a:lnTo>
                  <a:pt x="8721" y="335624"/>
                </a:lnTo>
                <a:lnTo>
                  <a:pt x="8576" y="326139"/>
                </a:lnTo>
                <a:lnTo>
                  <a:pt x="11114" y="323384"/>
                </a:lnTo>
                <a:lnTo>
                  <a:pt x="17145" y="3171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28"/>
          <p:cNvSpPr/>
          <p:nvPr/>
        </p:nvSpPr>
        <p:spPr>
          <a:xfrm>
            <a:off x="4409122" y="2005964"/>
            <a:ext cx="240031" cy="210672"/>
          </a:xfrm>
          <a:custGeom>
            <a:avLst/>
            <a:gdLst/>
            <a:ahLst/>
            <a:cxnLst/>
            <a:rect l="0" t="0" r="0" b="0"/>
            <a:pathLst>
              <a:path w="240031" h="210672">
                <a:moveTo>
                  <a:pt x="0" y="0"/>
                </a:moveTo>
                <a:lnTo>
                  <a:pt x="12770" y="12771"/>
                </a:lnTo>
                <a:lnTo>
                  <a:pt x="14228" y="15182"/>
                </a:lnTo>
                <a:lnTo>
                  <a:pt x="15849" y="20400"/>
                </a:lnTo>
                <a:lnTo>
                  <a:pt x="17233" y="22173"/>
                </a:lnTo>
                <a:lnTo>
                  <a:pt x="19109" y="23355"/>
                </a:lnTo>
                <a:lnTo>
                  <a:pt x="21312" y="24142"/>
                </a:lnTo>
                <a:lnTo>
                  <a:pt x="22781" y="26573"/>
                </a:lnTo>
                <a:lnTo>
                  <a:pt x="23760" y="30098"/>
                </a:lnTo>
                <a:lnTo>
                  <a:pt x="24412" y="34353"/>
                </a:lnTo>
                <a:lnTo>
                  <a:pt x="25799" y="38142"/>
                </a:lnTo>
                <a:lnTo>
                  <a:pt x="27678" y="41621"/>
                </a:lnTo>
                <a:lnTo>
                  <a:pt x="32304" y="48026"/>
                </a:lnTo>
                <a:lnTo>
                  <a:pt x="37535" y="54048"/>
                </a:lnTo>
                <a:lnTo>
                  <a:pt x="43034" y="59899"/>
                </a:lnTo>
                <a:lnTo>
                  <a:pt x="57173" y="74281"/>
                </a:lnTo>
                <a:lnTo>
                  <a:pt x="113947" y="131093"/>
                </a:lnTo>
                <a:lnTo>
                  <a:pt x="117874" y="134068"/>
                </a:lnTo>
                <a:lnTo>
                  <a:pt x="122398" y="137004"/>
                </a:lnTo>
                <a:lnTo>
                  <a:pt x="127319" y="139913"/>
                </a:lnTo>
                <a:lnTo>
                  <a:pt x="131552" y="143758"/>
                </a:lnTo>
                <a:lnTo>
                  <a:pt x="135326" y="148227"/>
                </a:lnTo>
                <a:lnTo>
                  <a:pt x="138795" y="153110"/>
                </a:lnTo>
                <a:lnTo>
                  <a:pt x="143012" y="156366"/>
                </a:lnTo>
                <a:lnTo>
                  <a:pt x="147729" y="158537"/>
                </a:lnTo>
                <a:lnTo>
                  <a:pt x="152779" y="159984"/>
                </a:lnTo>
                <a:lnTo>
                  <a:pt x="157097" y="161901"/>
                </a:lnTo>
                <a:lnTo>
                  <a:pt x="164436" y="166571"/>
                </a:lnTo>
                <a:lnTo>
                  <a:pt x="170873" y="171822"/>
                </a:lnTo>
                <a:lnTo>
                  <a:pt x="177861" y="177331"/>
                </a:lnTo>
                <a:lnTo>
                  <a:pt x="182392" y="180133"/>
                </a:lnTo>
                <a:lnTo>
                  <a:pt x="194249" y="186924"/>
                </a:lnTo>
                <a:lnTo>
                  <a:pt x="200853" y="192651"/>
                </a:lnTo>
                <a:lnTo>
                  <a:pt x="206108" y="197700"/>
                </a:lnTo>
                <a:lnTo>
                  <a:pt x="208843" y="200381"/>
                </a:lnTo>
                <a:lnTo>
                  <a:pt x="211619" y="202167"/>
                </a:lnTo>
                <a:lnTo>
                  <a:pt x="217243" y="204153"/>
                </a:lnTo>
                <a:lnTo>
                  <a:pt x="221213" y="205270"/>
                </a:lnTo>
                <a:lnTo>
                  <a:pt x="228446" y="205648"/>
                </a:lnTo>
                <a:lnTo>
                  <a:pt x="230119" y="205699"/>
                </a:lnTo>
                <a:lnTo>
                  <a:pt x="230565" y="206666"/>
                </a:lnTo>
                <a:lnTo>
                  <a:pt x="231193" y="210671"/>
                </a:lnTo>
                <a:lnTo>
                  <a:pt x="231340" y="208567"/>
                </a:lnTo>
                <a:lnTo>
                  <a:pt x="232332" y="207625"/>
                </a:lnTo>
                <a:lnTo>
                  <a:pt x="233945" y="206997"/>
                </a:lnTo>
                <a:lnTo>
                  <a:pt x="240030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9"/>
          <p:cNvSpPr/>
          <p:nvPr/>
        </p:nvSpPr>
        <p:spPr>
          <a:xfrm>
            <a:off x="4426267" y="1988820"/>
            <a:ext cx="188596" cy="240031"/>
          </a:xfrm>
          <a:custGeom>
            <a:avLst/>
            <a:gdLst/>
            <a:ahLst/>
            <a:cxnLst/>
            <a:rect l="0" t="0" r="0" b="0"/>
            <a:pathLst>
              <a:path w="188596" h="240031">
                <a:moveTo>
                  <a:pt x="188595" y="0"/>
                </a:moveTo>
                <a:lnTo>
                  <a:pt x="188595" y="8219"/>
                </a:lnTo>
                <a:lnTo>
                  <a:pt x="184045" y="13018"/>
                </a:lnTo>
                <a:lnTo>
                  <a:pt x="179270" y="20391"/>
                </a:lnTo>
                <a:lnTo>
                  <a:pt x="176664" y="25024"/>
                </a:lnTo>
                <a:lnTo>
                  <a:pt x="173973" y="29065"/>
                </a:lnTo>
                <a:lnTo>
                  <a:pt x="168444" y="36095"/>
                </a:lnTo>
                <a:lnTo>
                  <a:pt x="164684" y="40256"/>
                </a:lnTo>
                <a:lnTo>
                  <a:pt x="155425" y="49959"/>
                </a:lnTo>
                <a:lnTo>
                  <a:pt x="151242" y="55213"/>
                </a:lnTo>
                <a:lnTo>
                  <a:pt x="147501" y="60621"/>
                </a:lnTo>
                <a:lnTo>
                  <a:pt x="144054" y="66132"/>
                </a:lnTo>
                <a:lnTo>
                  <a:pt x="140803" y="71710"/>
                </a:lnTo>
                <a:lnTo>
                  <a:pt x="137684" y="77334"/>
                </a:lnTo>
                <a:lnTo>
                  <a:pt x="134652" y="82989"/>
                </a:lnTo>
                <a:lnTo>
                  <a:pt x="130725" y="88663"/>
                </a:lnTo>
                <a:lnTo>
                  <a:pt x="126203" y="94351"/>
                </a:lnTo>
                <a:lnTo>
                  <a:pt x="121283" y="100048"/>
                </a:lnTo>
                <a:lnTo>
                  <a:pt x="117050" y="105751"/>
                </a:lnTo>
                <a:lnTo>
                  <a:pt x="113276" y="111458"/>
                </a:lnTo>
                <a:lnTo>
                  <a:pt x="109808" y="117168"/>
                </a:lnTo>
                <a:lnTo>
                  <a:pt x="105590" y="122879"/>
                </a:lnTo>
                <a:lnTo>
                  <a:pt x="100873" y="128592"/>
                </a:lnTo>
                <a:lnTo>
                  <a:pt x="91505" y="139067"/>
                </a:lnTo>
                <a:lnTo>
                  <a:pt x="84166" y="146897"/>
                </a:lnTo>
                <a:lnTo>
                  <a:pt x="70129" y="161211"/>
                </a:lnTo>
                <a:lnTo>
                  <a:pt x="65803" y="166529"/>
                </a:lnTo>
                <a:lnTo>
                  <a:pt x="61966" y="171979"/>
                </a:lnTo>
                <a:lnTo>
                  <a:pt x="58456" y="177518"/>
                </a:lnTo>
                <a:lnTo>
                  <a:pt x="55163" y="182162"/>
                </a:lnTo>
                <a:lnTo>
                  <a:pt x="52015" y="186211"/>
                </a:lnTo>
                <a:lnTo>
                  <a:pt x="48964" y="189863"/>
                </a:lnTo>
                <a:lnTo>
                  <a:pt x="45978" y="194203"/>
                </a:lnTo>
                <a:lnTo>
                  <a:pt x="43035" y="199001"/>
                </a:lnTo>
                <a:lnTo>
                  <a:pt x="40120" y="204105"/>
                </a:lnTo>
                <a:lnTo>
                  <a:pt x="36271" y="208460"/>
                </a:lnTo>
                <a:lnTo>
                  <a:pt x="31801" y="212315"/>
                </a:lnTo>
                <a:lnTo>
                  <a:pt x="20040" y="220797"/>
                </a:lnTo>
                <a:lnTo>
                  <a:pt x="15892" y="224497"/>
                </a:lnTo>
                <a:lnTo>
                  <a:pt x="10018" y="230082"/>
                </a:lnTo>
                <a:lnTo>
                  <a:pt x="51" y="239978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0"/>
          <p:cNvSpPr/>
          <p:nvPr/>
        </p:nvSpPr>
        <p:spPr>
          <a:xfrm>
            <a:off x="4803457" y="2083117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5" y="8043"/>
                </a:lnTo>
                <a:lnTo>
                  <a:pt x="11932" y="8220"/>
                </a:lnTo>
                <a:lnTo>
                  <a:pt x="20151" y="8468"/>
                </a:lnTo>
                <a:lnTo>
                  <a:pt x="74445" y="8572"/>
                </a:lnTo>
                <a:lnTo>
                  <a:pt x="81063" y="7619"/>
                </a:lnTo>
                <a:lnTo>
                  <a:pt x="88332" y="6032"/>
                </a:lnTo>
                <a:lnTo>
                  <a:pt x="96036" y="4022"/>
                </a:lnTo>
                <a:lnTo>
                  <a:pt x="103076" y="2681"/>
                </a:lnTo>
                <a:lnTo>
                  <a:pt x="109675" y="1787"/>
                </a:lnTo>
                <a:lnTo>
                  <a:pt x="115979" y="1192"/>
                </a:lnTo>
                <a:lnTo>
                  <a:pt x="122087" y="794"/>
                </a:lnTo>
                <a:lnTo>
                  <a:pt x="128064" y="530"/>
                </a:lnTo>
                <a:lnTo>
                  <a:pt x="140737" y="235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1"/>
          <p:cNvSpPr/>
          <p:nvPr/>
        </p:nvSpPr>
        <p:spPr>
          <a:xfrm>
            <a:off x="4897754" y="1980247"/>
            <a:ext cx="60009" cy="274321"/>
          </a:xfrm>
          <a:custGeom>
            <a:avLst/>
            <a:gdLst/>
            <a:ahLst/>
            <a:cxnLst/>
            <a:rect l="0" t="0" r="0" b="0"/>
            <a:pathLst>
              <a:path w="60009" h="27432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779" y="15181"/>
                </a:lnTo>
                <a:lnTo>
                  <a:pt x="8338" y="23125"/>
                </a:lnTo>
                <a:lnTo>
                  <a:pt x="8503" y="31511"/>
                </a:lnTo>
                <a:lnTo>
                  <a:pt x="8542" y="37182"/>
                </a:lnTo>
                <a:lnTo>
                  <a:pt x="9505" y="40028"/>
                </a:lnTo>
                <a:lnTo>
                  <a:pt x="11099" y="42878"/>
                </a:lnTo>
                <a:lnTo>
                  <a:pt x="13115" y="45730"/>
                </a:lnTo>
                <a:lnTo>
                  <a:pt x="14458" y="49537"/>
                </a:lnTo>
                <a:lnTo>
                  <a:pt x="15354" y="53980"/>
                </a:lnTo>
                <a:lnTo>
                  <a:pt x="15951" y="58846"/>
                </a:lnTo>
                <a:lnTo>
                  <a:pt x="16615" y="66794"/>
                </a:lnTo>
                <a:lnTo>
                  <a:pt x="16909" y="74454"/>
                </a:lnTo>
                <a:lnTo>
                  <a:pt x="17114" y="95859"/>
                </a:lnTo>
                <a:lnTo>
                  <a:pt x="17143" y="126118"/>
                </a:lnTo>
                <a:lnTo>
                  <a:pt x="18096" y="130751"/>
                </a:lnTo>
                <a:lnTo>
                  <a:pt x="19684" y="134792"/>
                </a:lnTo>
                <a:lnTo>
                  <a:pt x="21696" y="138439"/>
                </a:lnTo>
                <a:lnTo>
                  <a:pt x="23037" y="142775"/>
                </a:lnTo>
                <a:lnTo>
                  <a:pt x="23930" y="147571"/>
                </a:lnTo>
                <a:lnTo>
                  <a:pt x="24526" y="152673"/>
                </a:lnTo>
                <a:lnTo>
                  <a:pt x="24923" y="157980"/>
                </a:lnTo>
                <a:lnTo>
                  <a:pt x="25188" y="163422"/>
                </a:lnTo>
                <a:lnTo>
                  <a:pt x="25365" y="168956"/>
                </a:lnTo>
                <a:lnTo>
                  <a:pt x="26435" y="173597"/>
                </a:lnTo>
                <a:lnTo>
                  <a:pt x="28101" y="177644"/>
                </a:lnTo>
                <a:lnTo>
                  <a:pt x="30164" y="181294"/>
                </a:lnTo>
                <a:lnTo>
                  <a:pt x="31540" y="185633"/>
                </a:lnTo>
                <a:lnTo>
                  <a:pt x="32457" y="190430"/>
                </a:lnTo>
                <a:lnTo>
                  <a:pt x="33068" y="195533"/>
                </a:lnTo>
                <a:lnTo>
                  <a:pt x="33747" y="203744"/>
                </a:lnTo>
                <a:lnTo>
                  <a:pt x="33929" y="207267"/>
                </a:lnTo>
                <a:lnTo>
                  <a:pt x="35001" y="210568"/>
                </a:lnTo>
                <a:lnTo>
                  <a:pt x="36670" y="213721"/>
                </a:lnTo>
                <a:lnTo>
                  <a:pt x="38734" y="216776"/>
                </a:lnTo>
                <a:lnTo>
                  <a:pt x="40110" y="220717"/>
                </a:lnTo>
                <a:lnTo>
                  <a:pt x="41028" y="225250"/>
                </a:lnTo>
                <a:lnTo>
                  <a:pt x="41640" y="230176"/>
                </a:lnTo>
                <a:lnTo>
                  <a:pt x="42319" y="238191"/>
                </a:lnTo>
                <a:lnTo>
                  <a:pt x="42501" y="241661"/>
                </a:lnTo>
                <a:lnTo>
                  <a:pt x="43574" y="244927"/>
                </a:lnTo>
                <a:lnTo>
                  <a:pt x="45242" y="248058"/>
                </a:lnTo>
                <a:lnTo>
                  <a:pt x="47307" y="251097"/>
                </a:lnTo>
                <a:lnTo>
                  <a:pt x="48683" y="254075"/>
                </a:lnTo>
                <a:lnTo>
                  <a:pt x="50212" y="259925"/>
                </a:lnTo>
                <a:lnTo>
                  <a:pt x="51073" y="264022"/>
                </a:lnTo>
                <a:lnTo>
                  <a:pt x="52146" y="265550"/>
                </a:lnTo>
                <a:lnTo>
                  <a:pt x="53815" y="267521"/>
                </a:lnTo>
                <a:lnTo>
                  <a:pt x="59987" y="274297"/>
                </a:lnTo>
                <a:lnTo>
                  <a:pt x="60008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2"/>
          <p:cNvSpPr/>
          <p:nvPr/>
        </p:nvSpPr>
        <p:spPr>
          <a:xfrm>
            <a:off x="5214937" y="1885993"/>
            <a:ext cx="244654" cy="411438"/>
          </a:xfrm>
          <a:custGeom>
            <a:avLst/>
            <a:gdLst/>
            <a:ahLst/>
            <a:cxnLst/>
            <a:rect l="0" t="0" r="0" b="0"/>
            <a:pathLst>
              <a:path w="244654" h="411438">
                <a:moveTo>
                  <a:pt x="0" y="51392"/>
                </a:moveTo>
                <a:lnTo>
                  <a:pt x="4551" y="51392"/>
                </a:lnTo>
                <a:lnTo>
                  <a:pt x="6844" y="50439"/>
                </a:lnTo>
                <a:lnTo>
                  <a:pt x="13670" y="45500"/>
                </a:lnTo>
                <a:lnTo>
                  <a:pt x="21238" y="38621"/>
                </a:lnTo>
                <a:lnTo>
                  <a:pt x="28941" y="30992"/>
                </a:lnTo>
                <a:lnTo>
                  <a:pt x="31676" y="29219"/>
                </a:lnTo>
                <a:lnTo>
                  <a:pt x="37256" y="27250"/>
                </a:lnTo>
                <a:lnTo>
                  <a:pt x="41030" y="25772"/>
                </a:lnTo>
                <a:lnTo>
                  <a:pt x="45451" y="23834"/>
                </a:lnTo>
                <a:lnTo>
                  <a:pt x="50303" y="21590"/>
                </a:lnTo>
                <a:lnTo>
                  <a:pt x="54490" y="19141"/>
                </a:lnTo>
                <a:lnTo>
                  <a:pt x="61683" y="13881"/>
                </a:lnTo>
                <a:lnTo>
                  <a:pt x="65887" y="11144"/>
                </a:lnTo>
                <a:lnTo>
                  <a:pt x="70595" y="8368"/>
                </a:lnTo>
                <a:lnTo>
                  <a:pt x="75638" y="5564"/>
                </a:lnTo>
                <a:lnTo>
                  <a:pt x="79953" y="3695"/>
                </a:lnTo>
                <a:lnTo>
                  <a:pt x="87287" y="1618"/>
                </a:lnTo>
                <a:lnTo>
                  <a:pt x="91529" y="1064"/>
                </a:lnTo>
                <a:lnTo>
                  <a:pt x="96262" y="695"/>
                </a:lnTo>
                <a:lnTo>
                  <a:pt x="101322" y="449"/>
                </a:lnTo>
                <a:lnTo>
                  <a:pt x="112025" y="175"/>
                </a:lnTo>
                <a:lnTo>
                  <a:pt x="134418" y="0"/>
                </a:lnTo>
                <a:lnTo>
                  <a:pt x="139142" y="938"/>
                </a:lnTo>
                <a:lnTo>
                  <a:pt x="143244" y="2516"/>
                </a:lnTo>
                <a:lnTo>
                  <a:pt x="146931" y="4520"/>
                </a:lnTo>
                <a:lnTo>
                  <a:pt x="161222" y="11892"/>
                </a:lnTo>
                <a:lnTo>
                  <a:pt x="165584" y="14581"/>
                </a:lnTo>
                <a:lnTo>
                  <a:pt x="172970" y="20109"/>
                </a:lnTo>
                <a:lnTo>
                  <a:pt x="179428" y="25741"/>
                </a:lnTo>
                <a:lnTo>
                  <a:pt x="185474" y="31419"/>
                </a:lnTo>
                <a:lnTo>
                  <a:pt x="191335" y="37117"/>
                </a:lnTo>
                <a:lnTo>
                  <a:pt x="195184" y="39970"/>
                </a:lnTo>
                <a:lnTo>
                  <a:pt x="199655" y="42825"/>
                </a:lnTo>
                <a:lnTo>
                  <a:pt x="204541" y="45680"/>
                </a:lnTo>
                <a:lnTo>
                  <a:pt x="208750" y="49489"/>
                </a:lnTo>
                <a:lnTo>
                  <a:pt x="215969" y="58801"/>
                </a:lnTo>
                <a:lnTo>
                  <a:pt x="219811" y="69290"/>
                </a:lnTo>
                <a:lnTo>
                  <a:pt x="222471" y="80301"/>
                </a:lnTo>
                <a:lnTo>
                  <a:pt x="226828" y="91545"/>
                </a:lnTo>
                <a:lnTo>
                  <a:pt x="231940" y="102893"/>
                </a:lnTo>
                <a:lnTo>
                  <a:pt x="236434" y="114286"/>
                </a:lnTo>
                <a:lnTo>
                  <a:pt x="239917" y="132363"/>
                </a:lnTo>
                <a:lnTo>
                  <a:pt x="241860" y="139663"/>
                </a:lnTo>
                <a:lnTo>
                  <a:pt x="244108" y="147386"/>
                </a:lnTo>
                <a:lnTo>
                  <a:pt x="244653" y="154441"/>
                </a:lnTo>
                <a:lnTo>
                  <a:pt x="244065" y="161048"/>
                </a:lnTo>
                <a:lnTo>
                  <a:pt x="241823" y="173470"/>
                </a:lnTo>
                <a:lnTo>
                  <a:pt x="240827" y="185341"/>
                </a:lnTo>
                <a:lnTo>
                  <a:pt x="237844" y="196967"/>
                </a:lnTo>
                <a:lnTo>
                  <a:pt x="233344" y="208484"/>
                </a:lnTo>
                <a:lnTo>
                  <a:pt x="228169" y="219953"/>
                </a:lnTo>
                <a:lnTo>
                  <a:pt x="219900" y="237120"/>
                </a:lnTo>
                <a:lnTo>
                  <a:pt x="202871" y="271418"/>
                </a:lnTo>
                <a:lnTo>
                  <a:pt x="199065" y="277134"/>
                </a:lnTo>
                <a:lnTo>
                  <a:pt x="194623" y="282849"/>
                </a:lnTo>
                <a:lnTo>
                  <a:pt x="189756" y="288564"/>
                </a:lnTo>
                <a:lnTo>
                  <a:pt x="185559" y="294279"/>
                </a:lnTo>
                <a:lnTo>
                  <a:pt x="178355" y="305709"/>
                </a:lnTo>
                <a:lnTo>
                  <a:pt x="174149" y="310472"/>
                </a:lnTo>
                <a:lnTo>
                  <a:pt x="169439" y="314599"/>
                </a:lnTo>
                <a:lnTo>
                  <a:pt x="164395" y="318303"/>
                </a:lnTo>
                <a:lnTo>
                  <a:pt x="160079" y="322678"/>
                </a:lnTo>
                <a:lnTo>
                  <a:pt x="152744" y="332618"/>
                </a:lnTo>
                <a:lnTo>
                  <a:pt x="148502" y="336983"/>
                </a:lnTo>
                <a:lnTo>
                  <a:pt x="143769" y="340846"/>
                </a:lnTo>
                <a:lnTo>
                  <a:pt x="138708" y="344374"/>
                </a:lnTo>
                <a:lnTo>
                  <a:pt x="134382" y="346725"/>
                </a:lnTo>
                <a:lnTo>
                  <a:pt x="127036" y="349339"/>
                </a:lnTo>
                <a:lnTo>
                  <a:pt x="122790" y="350988"/>
                </a:lnTo>
                <a:lnTo>
                  <a:pt x="118055" y="353040"/>
                </a:lnTo>
                <a:lnTo>
                  <a:pt x="112993" y="355361"/>
                </a:lnTo>
                <a:lnTo>
                  <a:pt x="108666" y="356907"/>
                </a:lnTo>
                <a:lnTo>
                  <a:pt x="101319" y="358626"/>
                </a:lnTo>
                <a:lnTo>
                  <a:pt x="94878" y="361930"/>
                </a:lnTo>
                <a:lnTo>
                  <a:pt x="91827" y="364145"/>
                </a:lnTo>
                <a:lnTo>
                  <a:pt x="87888" y="365622"/>
                </a:lnTo>
                <a:lnTo>
                  <a:pt x="83357" y="366606"/>
                </a:lnTo>
                <a:lnTo>
                  <a:pt x="78432" y="367262"/>
                </a:lnTo>
                <a:lnTo>
                  <a:pt x="74195" y="366747"/>
                </a:lnTo>
                <a:lnTo>
                  <a:pt x="70419" y="365451"/>
                </a:lnTo>
                <a:lnTo>
                  <a:pt x="63682" y="362424"/>
                </a:lnTo>
                <a:lnTo>
                  <a:pt x="57513" y="361078"/>
                </a:lnTo>
                <a:lnTo>
                  <a:pt x="51597" y="357940"/>
                </a:lnTo>
                <a:lnTo>
                  <a:pt x="44588" y="352715"/>
                </a:lnTo>
                <a:lnTo>
                  <a:pt x="38823" y="347259"/>
                </a:lnTo>
                <a:lnTo>
                  <a:pt x="37312" y="344839"/>
                </a:lnTo>
                <a:lnTo>
                  <a:pt x="34233" y="336882"/>
                </a:lnTo>
                <a:lnTo>
                  <a:pt x="30137" y="331311"/>
                </a:lnTo>
                <a:lnTo>
                  <a:pt x="29616" y="329445"/>
                </a:lnTo>
                <a:lnTo>
                  <a:pt x="30222" y="328200"/>
                </a:lnTo>
                <a:lnTo>
                  <a:pt x="31578" y="327371"/>
                </a:lnTo>
                <a:lnTo>
                  <a:pt x="32482" y="325865"/>
                </a:lnTo>
                <a:lnTo>
                  <a:pt x="33486" y="321652"/>
                </a:lnTo>
                <a:lnTo>
                  <a:pt x="34707" y="320148"/>
                </a:lnTo>
                <a:lnTo>
                  <a:pt x="36473" y="319145"/>
                </a:lnTo>
                <a:lnTo>
                  <a:pt x="38602" y="318476"/>
                </a:lnTo>
                <a:lnTo>
                  <a:pt x="43509" y="315193"/>
                </a:lnTo>
                <a:lnTo>
                  <a:pt x="48865" y="310559"/>
                </a:lnTo>
                <a:lnTo>
                  <a:pt x="54420" y="305325"/>
                </a:lnTo>
                <a:lnTo>
                  <a:pt x="58188" y="303548"/>
                </a:lnTo>
                <a:lnTo>
                  <a:pt x="62604" y="302363"/>
                </a:lnTo>
                <a:lnTo>
                  <a:pt x="67454" y="301574"/>
                </a:lnTo>
                <a:lnTo>
                  <a:pt x="72592" y="301047"/>
                </a:lnTo>
                <a:lnTo>
                  <a:pt x="77922" y="300696"/>
                </a:lnTo>
                <a:lnTo>
                  <a:pt x="87972" y="300306"/>
                </a:lnTo>
                <a:lnTo>
                  <a:pt x="95614" y="300133"/>
                </a:lnTo>
                <a:lnTo>
                  <a:pt x="109822" y="300035"/>
                </a:lnTo>
                <a:lnTo>
                  <a:pt x="115124" y="300974"/>
                </a:lnTo>
                <a:lnTo>
                  <a:pt x="120565" y="302552"/>
                </a:lnTo>
                <a:lnTo>
                  <a:pt x="126097" y="304557"/>
                </a:lnTo>
                <a:lnTo>
                  <a:pt x="131689" y="306846"/>
                </a:lnTo>
                <a:lnTo>
                  <a:pt x="137323" y="309325"/>
                </a:lnTo>
                <a:lnTo>
                  <a:pt x="148663" y="314618"/>
                </a:lnTo>
                <a:lnTo>
                  <a:pt x="160052" y="320146"/>
                </a:lnTo>
                <a:lnTo>
                  <a:pt x="164804" y="322954"/>
                </a:lnTo>
                <a:lnTo>
                  <a:pt x="168925" y="325778"/>
                </a:lnTo>
                <a:lnTo>
                  <a:pt x="172624" y="328613"/>
                </a:lnTo>
                <a:lnTo>
                  <a:pt x="179274" y="336844"/>
                </a:lnTo>
                <a:lnTo>
                  <a:pt x="185405" y="345899"/>
                </a:lnTo>
                <a:lnTo>
                  <a:pt x="191305" y="353099"/>
                </a:lnTo>
                <a:lnTo>
                  <a:pt x="197102" y="359474"/>
                </a:lnTo>
                <a:lnTo>
                  <a:pt x="202854" y="366434"/>
                </a:lnTo>
                <a:lnTo>
                  <a:pt x="208585" y="375878"/>
                </a:lnTo>
                <a:lnTo>
                  <a:pt x="211767" y="383885"/>
                </a:lnTo>
                <a:lnTo>
                  <a:pt x="212615" y="387354"/>
                </a:lnTo>
                <a:lnTo>
                  <a:pt x="216098" y="393748"/>
                </a:lnTo>
                <a:lnTo>
                  <a:pt x="222944" y="402616"/>
                </a:lnTo>
                <a:lnTo>
                  <a:pt x="231342" y="411318"/>
                </a:lnTo>
                <a:lnTo>
                  <a:pt x="231458" y="411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3"/>
          <p:cNvSpPr/>
          <p:nvPr/>
        </p:nvSpPr>
        <p:spPr>
          <a:xfrm>
            <a:off x="5592127" y="1980603"/>
            <a:ext cx="240031" cy="316828"/>
          </a:xfrm>
          <a:custGeom>
            <a:avLst/>
            <a:gdLst/>
            <a:ahLst/>
            <a:cxnLst/>
            <a:rect l="0" t="0" r="0" b="0"/>
            <a:pathLst>
              <a:path w="240031" h="316828">
                <a:moveTo>
                  <a:pt x="0" y="25361"/>
                </a:moveTo>
                <a:lnTo>
                  <a:pt x="0" y="20811"/>
                </a:lnTo>
                <a:lnTo>
                  <a:pt x="953" y="19470"/>
                </a:lnTo>
                <a:lnTo>
                  <a:pt x="2540" y="18576"/>
                </a:lnTo>
                <a:lnTo>
                  <a:pt x="7381" y="17142"/>
                </a:lnTo>
                <a:lnTo>
                  <a:pt x="13123" y="16946"/>
                </a:lnTo>
                <a:lnTo>
                  <a:pt x="98933" y="16789"/>
                </a:lnTo>
                <a:lnTo>
                  <a:pt x="105007" y="15837"/>
                </a:lnTo>
                <a:lnTo>
                  <a:pt x="110963" y="14249"/>
                </a:lnTo>
                <a:lnTo>
                  <a:pt x="116838" y="12238"/>
                </a:lnTo>
                <a:lnTo>
                  <a:pt x="122659" y="10898"/>
                </a:lnTo>
                <a:lnTo>
                  <a:pt x="128445" y="10004"/>
                </a:lnTo>
                <a:lnTo>
                  <a:pt x="134207" y="9408"/>
                </a:lnTo>
                <a:lnTo>
                  <a:pt x="139954" y="9011"/>
                </a:lnTo>
                <a:lnTo>
                  <a:pt x="145690" y="8746"/>
                </a:lnTo>
                <a:lnTo>
                  <a:pt x="157144" y="8452"/>
                </a:lnTo>
                <a:lnTo>
                  <a:pt x="168584" y="8321"/>
                </a:lnTo>
                <a:lnTo>
                  <a:pt x="173349" y="7334"/>
                </a:lnTo>
                <a:lnTo>
                  <a:pt x="177479" y="5723"/>
                </a:lnTo>
                <a:lnTo>
                  <a:pt x="181184" y="3697"/>
                </a:lnTo>
                <a:lnTo>
                  <a:pt x="185560" y="2346"/>
                </a:lnTo>
                <a:lnTo>
                  <a:pt x="190381" y="1445"/>
                </a:lnTo>
                <a:lnTo>
                  <a:pt x="202706" y="0"/>
                </a:lnTo>
                <a:lnTo>
                  <a:pt x="204670" y="834"/>
                </a:lnTo>
                <a:lnTo>
                  <a:pt x="211985" y="5606"/>
                </a:lnTo>
                <a:lnTo>
                  <a:pt x="219232" y="7443"/>
                </a:lnTo>
                <a:lnTo>
                  <a:pt x="221261" y="7873"/>
                </a:lnTo>
                <a:lnTo>
                  <a:pt x="221803" y="8940"/>
                </a:lnTo>
                <a:lnTo>
                  <a:pt x="222564" y="14993"/>
                </a:lnTo>
                <a:lnTo>
                  <a:pt x="222743" y="20118"/>
                </a:lnTo>
                <a:lnTo>
                  <a:pt x="221837" y="22818"/>
                </a:lnTo>
                <a:lnTo>
                  <a:pt x="218292" y="28359"/>
                </a:lnTo>
                <a:lnTo>
                  <a:pt x="210941" y="36833"/>
                </a:lnTo>
                <a:lnTo>
                  <a:pt x="209208" y="40629"/>
                </a:lnTo>
                <a:lnTo>
                  <a:pt x="207281" y="49927"/>
                </a:lnTo>
                <a:lnTo>
                  <a:pt x="203885" y="57870"/>
                </a:lnTo>
                <a:lnTo>
                  <a:pt x="198248" y="65527"/>
                </a:lnTo>
                <a:lnTo>
                  <a:pt x="194078" y="70236"/>
                </a:lnTo>
                <a:lnTo>
                  <a:pt x="185317" y="79596"/>
                </a:lnTo>
                <a:lnTo>
                  <a:pt x="178248" y="86931"/>
                </a:lnTo>
                <a:lnTo>
                  <a:pt x="171932" y="95906"/>
                </a:lnTo>
                <a:lnTo>
                  <a:pt x="168913" y="100966"/>
                </a:lnTo>
                <a:lnTo>
                  <a:pt x="164997" y="106245"/>
                </a:lnTo>
                <a:lnTo>
                  <a:pt x="160480" y="111668"/>
                </a:lnTo>
                <a:lnTo>
                  <a:pt x="155564" y="117190"/>
                </a:lnTo>
                <a:lnTo>
                  <a:pt x="151335" y="122775"/>
                </a:lnTo>
                <a:lnTo>
                  <a:pt x="147562" y="128404"/>
                </a:lnTo>
                <a:lnTo>
                  <a:pt x="144095" y="134062"/>
                </a:lnTo>
                <a:lnTo>
                  <a:pt x="137702" y="142888"/>
                </a:lnTo>
                <a:lnTo>
                  <a:pt x="130734" y="150938"/>
                </a:lnTo>
                <a:lnTo>
                  <a:pt x="121287" y="160866"/>
                </a:lnTo>
                <a:lnTo>
                  <a:pt x="109809" y="172614"/>
                </a:lnTo>
                <a:lnTo>
                  <a:pt x="103414" y="181612"/>
                </a:lnTo>
                <a:lnTo>
                  <a:pt x="97397" y="191009"/>
                </a:lnTo>
                <a:lnTo>
                  <a:pt x="91547" y="198360"/>
                </a:lnTo>
                <a:lnTo>
                  <a:pt x="85772" y="207342"/>
                </a:lnTo>
                <a:lnTo>
                  <a:pt x="80031" y="216732"/>
                </a:lnTo>
                <a:lnTo>
                  <a:pt x="74305" y="224080"/>
                </a:lnTo>
                <a:lnTo>
                  <a:pt x="68584" y="230521"/>
                </a:lnTo>
                <a:lnTo>
                  <a:pt x="62867" y="236558"/>
                </a:lnTo>
                <a:lnTo>
                  <a:pt x="57151" y="242417"/>
                </a:lnTo>
                <a:lnTo>
                  <a:pt x="55246" y="245313"/>
                </a:lnTo>
                <a:lnTo>
                  <a:pt x="51611" y="253939"/>
                </a:lnTo>
                <a:lnTo>
                  <a:pt x="45878" y="262527"/>
                </a:lnTo>
                <a:lnTo>
                  <a:pt x="42804" y="271105"/>
                </a:lnTo>
                <a:lnTo>
                  <a:pt x="35600" y="280843"/>
                </a:lnTo>
                <a:lnTo>
                  <a:pt x="34872" y="284324"/>
                </a:lnTo>
                <a:lnTo>
                  <a:pt x="34405" y="289769"/>
                </a:lnTo>
                <a:lnTo>
                  <a:pt x="36881" y="293053"/>
                </a:lnTo>
                <a:lnTo>
                  <a:pt x="41681" y="298373"/>
                </a:lnTo>
                <a:lnTo>
                  <a:pt x="43027" y="298809"/>
                </a:lnTo>
                <a:lnTo>
                  <a:pt x="50139" y="299567"/>
                </a:lnTo>
                <a:lnTo>
                  <a:pt x="63914" y="299659"/>
                </a:lnTo>
                <a:lnTo>
                  <a:pt x="70634" y="299672"/>
                </a:lnTo>
                <a:lnTo>
                  <a:pt x="73759" y="300627"/>
                </a:lnTo>
                <a:lnTo>
                  <a:pt x="79772" y="304229"/>
                </a:lnTo>
                <a:lnTo>
                  <a:pt x="85619" y="306465"/>
                </a:lnTo>
                <a:lnTo>
                  <a:pt x="91393" y="307459"/>
                </a:lnTo>
                <a:lnTo>
                  <a:pt x="97135" y="307901"/>
                </a:lnTo>
                <a:lnTo>
                  <a:pt x="105401" y="308097"/>
                </a:lnTo>
                <a:lnTo>
                  <a:pt x="131092" y="308245"/>
                </a:lnTo>
                <a:lnTo>
                  <a:pt x="135019" y="309201"/>
                </a:lnTo>
                <a:lnTo>
                  <a:pt x="139543" y="310790"/>
                </a:lnTo>
                <a:lnTo>
                  <a:pt x="144464" y="312802"/>
                </a:lnTo>
                <a:lnTo>
                  <a:pt x="149649" y="314144"/>
                </a:lnTo>
                <a:lnTo>
                  <a:pt x="155011" y="315038"/>
                </a:lnTo>
                <a:lnTo>
                  <a:pt x="160490" y="315634"/>
                </a:lnTo>
                <a:lnTo>
                  <a:pt x="165097" y="316032"/>
                </a:lnTo>
                <a:lnTo>
                  <a:pt x="169119" y="316297"/>
                </a:lnTo>
                <a:lnTo>
                  <a:pt x="172754" y="316473"/>
                </a:lnTo>
                <a:lnTo>
                  <a:pt x="181872" y="316670"/>
                </a:lnTo>
                <a:lnTo>
                  <a:pt x="240030" y="3168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4"/>
          <p:cNvSpPr/>
          <p:nvPr/>
        </p:nvSpPr>
        <p:spPr>
          <a:xfrm>
            <a:off x="5592127" y="2117407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8219" y="8573"/>
                </a:lnTo>
                <a:lnTo>
                  <a:pt x="9290" y="7620"/>
                </a:lnTo>
                <a:lnTo>
                  <a:pt x="15923" y="1191"/>
                </a:lnTo>
                <a:lnTo>
                  <a:pt x="17282" y="794"/>
                </a:lnTo>
                <a:lnTo>
                  <a:pt x="19142" y="530"/>
                </a:lnTo>
                <a:lnTo>
                  <a:pt x="21333" y="353"/>
                </a:lnTo>
                <a:lnTo>
                  <a:pt x="24700" y="235"/>
                </a:lnTo>
                <a:lnTo>
                  <a:pt x="41250" y="47"/>
                </a:lnTo>
                <a:lnTo>
                  <a:pt x="108621" y="0"/>
                </a:lnTo>
                <a:lnTo>
                  <a:pt x="114324" y="953"/>
                </a:lnTo>
                <a:lnTo>
                  <a:pt x="120031" y="2540"/>
                </a:lnTo>
                <a:lnTo>
                  <a:pt x="125741" y="4551"/>
                </a:lnTo>
                <a:lnTo>
                  <a:pt x="131452" y="4939"/>
                </a:lnTo>
                <a:lnTo>
                  <a:pt x="137165" y="4245"/>
                </a:lnTo>
                <a:lnTo>
                  <a:pt x="142878" y="2830"/>
                </a:lnTo>
                <a:lnTo>
                  <a:pt x="148592" y="1887"/>
                </a:lnTo>
                <a:lnTo>
                  <a:pt x="154307" y="1258"/>
                </a:lnTo>
                <a:lnTo>
                  <a:pt x="160021" y="839"/>
                </a:lnTo>
                <a:lnTo>
                  <a:pt x="168910" y="373"/>
                </a:lnTo>
                <a:lnTo>
                  <a:pt x="172615" y="249"/>
                </a:lnTo>
                <a:lnTo>
                  <a:pt x="191295" y="49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5"/>
          <p:cNvSpPr/>
          <p:nvPr/>
        </p:nvSpPr>
        <p:spPr>
          <a:xfrm>
            <a:off x="6055042" y="207454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147005" y="8572"/>
                </a:lnTo>
                <a:lnTo>
                  <a:pt x="150390" y="7619"/>
                </a:lnTo>
                <a:lnTo>
                  <a:pt x="153600" y="6032"/>
                </a:lnTo>
                <a:lnTo>
                  <a:pt x="156693" y="4021"/>
                </a:lnTo>
                <a:lnTo>
                  <a:pt x="159707" y="2681"/>
                </a:lnTo>
                <a:lnTo>
                  <a:pt x="162669" y="1787"/>
                </a:lnTo>
                <a:lnTo>
                  <a:pt x="165596" y="1191"/>
                </a:lnTo>
                <a:lnTo>
                  <a:pt x="168500" y="794"/>
                </a:lnTo>
                <a:lnTo>
                  <a:pt x="171388" y="529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6"/>
          <p:cNvSpPr/>
          <p:nvPr/>
        </p:nvSpPr>
        <p:spPr>
          <a:xfrm>
            <a:off x="6072187" y="2168842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0" y="0"/>
                </a:move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7"/>
          <p:cNvSpPr/>
          <p:nvPr/>
        </p:nvSpPr>
        <p:spPr>
          <a:xfrm>
            <a:off x="6440814" y="1971675"/>
            <a:ext cx="25709" cy="300038"/>
          </a:xfrm>
          <a:custGeom>
            <a:avLst/>
            <a:gdLst/>
            <a:ahLst/>
            <a:cxnLst/>
            <a:rect l="0" t="0" r="0" b="0"/>
            <a:pathLst>
              <a:path w="25709" h="300038">
                <a:moveTo>
                  <a:pt x="17136" y="0"/>
                </a:moveTo>
                <a:lnTo>
                  <a:pt x="17136" y="61330"/>
                </a:lnTo>
                <a:lnTo>
                  <a:pt x="16183" y="66604"/>
                </a:lnTo>
                <a:lnTo>
                  <a:pt x="14596" y="72978"/>
                </a:lnTo>
                <a:lnTo>
                  <a:pt x="12585" y="80084"/>
                </a:lnTo>
                <a:lnTo>
                  <a:pt x="11244" y="86727"/>
                </a:lnTo>
                <a:lnTo>
                  <a:pt x="10350" y="93060"/>
                </a:lnTo>
                <a:lnTo>
                  <a:pt x="9755" y="99187"/>
                </a:lnTo>
                <a:lnTo>
                  <a:pt x="8405" y="105177"/>
                </a:lnTo>
                <a:lnTo>
                  <a:pt x="6553" y="111075"/>
                </a:lnTo>
                <a:lnTo>
                  <a:pt x="4365" y="116913"/>
                </a:lnTo>
                <a:lnTo>
                  <a:pt x="2907" y="123662"/>
                </a:lnTo>
                <a:lnTo>
                  <a:pt x="1935" y="131018"/>
                </a:lnTo>
                <a:lnTo>
                  <a:pt x="1287" y="138781"/>
                </a:lnTo>
                <a:lnTo>
                  <a:pt x="855" y="145860"/>
                </a:lnTo>
                <a:lnTo>
                  <a:pt x="375" y="158806"/>
                </a:lnTo>
                <a:lnTo>
                  <a:pt x="105" y="176805"/>
                </a:lnTo>
                <a:lnTo>
                  <a:pt x="0" y="211423"/>
                </a:lnTo>
                <a:lnTo>
                  <a:pt x="950" y="217149"/>
                </a:lnTo>
                <a:lnTo>
                  <a:pt x="2535" y="222871"/>
                </a:lnTo>
                <a:lnTo>
                  <a:pt x="4545" y="228590"/>
                </a:lnTo>
                <a:lnTo>
                  <a:pt x="5884" y="233356"/>
                </a:lnTo>
                <a:lnTo>
                  <a:pt x="6777" y="237485"/>
                </a:lnTo>
                <a:lnTo>
                  <a:pt x="7373" y="241191"/>
                </a:lnTo>
                <a:lnTo>
                  <a:pt x="8722" y="245566"/>
                </a:lnTo>
                <a:lnTo>
                  <a:pt x="10574" y="250388"/>
                </a:lnTo>
                <a:lnTo>
                  <a:pt x="12761" y="255508"/>
                </a:lnTo>
                <a:lnTo>
                  <a:pt x="14219" y="259873"/>
                </a:lnTo>
                <a:lnTo>
                  <a:pt x="15192" y="263736"/>
                </a:lnTo>
                <a:lnTo>
                  <a:pt x="15839" y="267264"/>
                </a:lnTo>
                <a:lnTo>
                  <a:pt x="16560" y="273724"/>
                </a:lnTo>
                <a:lnTo>
                  <a:pt x="16965" y="282715"/>
                </a:lnTo>
                <a:lnTo>
                  <a:pt x="17022" y="285632"/>
                </a:lnTo>
                <a:lnTo>
                  <a:pt x="18013" y="288529"/>
                </a:lnTo>
                <a:lnTo>
                  <a:pt x="19625" y="291412"/>
                </a:lnTo>
                <a:lnTo>
                  <a:pt x="25661" y="299971"/>
                </a:lnTo>
                <a:lnTo>
                  <a:pt x="25708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8"/>
          <p:cNvSpPr/>
          <p:nvPr/>
        </p:nvSpPr>
        <p:spPr>
          <a:xfrm>
            <a:off x="6569393" y="1971684"/>
            <a:ext cx="180023" cy="128579"/>
          </a:xfrm>
          <a:custGeom>
            <a:avLst/>
            <a:gdLst/>
            <a:ahLst/>
            <a:cxnLst/>
            <a:rect l="0" t="0" r="0" b="0"/>
            <a:pathLst>
              <a:path w="180023" h="128579">
                <a:moveTo>
                  <a:pt x="8572" y="8563"/>
                </a:moveTo>
                <a:lnTo>
                  <a:pt x="8572" y="344"/>
                </a:lnTo>
                <a:lnTo>
                  <a:pt x="13123" y="95"/>
                </a:lnTo>
                <a:lnTo>
                  <a:pt x="16791" y="0"/>
                </a:lnTo>
                <a:lnTo>
                  <a:pt x="16987" y="2535"/>
                </a:lnTo>
                <a:lnTo>
                  <a:pt x="17039" y="4544"/>
                </a:lnTo>
                <a:lnTo>
                  <a:pt x="16122" y="6836"/>
                </a:lnTo>
                <a:lnTo>
                  <a:pt x="14557" y="9317"/>
                </a:lnTo>
                <a:lnTo>
                  <a:pt x="9754" y="15591"/>
                </a:lnTo>
                <a:lnTo>
                  <a:pt x="9097" y="18989"/>
                </a:lnTo>
                <a:lnTo>
                  <a:pt x="8922" y="21229"/>
                </a:lnTo>
                <a:lnTo>
                  <a:pt x="8806" y="23674"/>
                </a:lnTo>
                <a:lnTo>
                  <a:pt x="8676" y="28932"/>
                </a:lnTo>
                <a:lnTo>
                  <a:pt x="7688" y="31667"/>
                </a:lnTo>
                <a:lnTo>
                  <a:pt x="6078" y="34443"/>
                </a:lnTo>
                <a:lnTo>
                  <a:pt x="4051" y="37247"/>
                </a:lnTo>
                <a:lnTo>
                  <a:pt x="2701" y="40068"/>
                </a:lnTo>
                <a:lnTo>
                  <a:pt x="1801" y="42901"/>
                </a:lnTo>
                <a:lnTo>
                  <a:pt x="1200" y="45743"/>
                </a:lnTo>
                <a:lnTo>
                  <a:pt x="799" y="48589"/>
                </a:lnTo>
                <a:lnTo>
                  <a:pt x="533" y="51440"/>
                </a:lnTo>
                <a:lnTo>
                  <a:pt x="355" y="54293"/>
                </a:lnTo>
                <a:lnTo>
                  <a:pt x="157" y="60002"/>
                </a:lnTo>
                <a:lnTo>
                  <a:pt x="9" y="75450"/>
                </a:lnTo>
                <a:lnTo>
                  <a:pt x="0" y="88926"/>
                </a:lnTo>
                <a:lnTo>
                  <a:pt x="952" y="90713"/>
                </a:lnTo>
                <a:lnTo>
                  <a:pt x="2539" y="91905"/>
                </a:lnTo>
                <a:lnTo>
                  <a:pt x="4550" y="92699"/>
                </a:lnTo>
                <a:lnTo>
                  <a:pt x="5890" y="94181"/>
                </a:lnTo>
                <a:lnTo>
                  <a:pt x="6784" y="96122"/>
                </a:lnTo>
                <a:lnTo>
                  <a:pt x="7380" y="98368"/>
                </a:lnTo>
                <a:lnTo>
                  <a:pt x="8730" y="99866"/>
                </a:lnTo>
                <a:lnTo>
                  <a:pt x="10582" y="100864"/>
                </a:lnTo>
                <a:lnTo>
                  <a:pt x="15848" y="102466"/>
                </a:lnTo>
                <a:lnTo>
                  <a:pt x="19108" y="105225"/>
                </a:lnTo>
                <a:lnTo>
                  <a:pt x="21311" y="107295"/>
                </a:lnTo>
                <a:lnTo>
                  <a:pt x="23732" y="108674"/>
                </a:lnTo>
                <a:lnTo>
                  <a:pt x="28962" y="110207"/>
                </a:lnTo>
                <a:lnTo>
                  <a:pt x="34462" y="110888"/>
                </a:lnTo>
                <a:lnTo>
                  <a:pt x="37261" y="111070"/>
                </a:lnTo>
                <a:lnTo>
                  <a:pt x="45452" y="111272"/>
                </a:lnTo>
                <a:lnTo>
                  <a:pt x="50304" y="111326"/>
                </a:lnTo>
                <a:lnTo>
                  <a:pt x="54491" y="112314"/>
                </a:lnTo>
                <a:lnTo>
                  <a:pt x="58235" y="113925"/>
                </a:lnTo>
                <a:lnTo>
                  <a:pt x="61682" y="115952"/>
                </a:lnTo>
                <a:lnTo>
                  <a:pt x="64933" y="117303"/>
                </a:lnTo>
                <a:lnTo>
                  <a:pt x="68054" y="118204"/>
                </a:lnTo>
                <a:lnTo>
                  <a:pt x="71086" y="118805"/>
                </a:lnTo>
                <a:lnTo>
                  <a:pt x="75013" y="119205"/>
                </a:lnTo>
                <a:lnTo>
                  <a:pt x="79536" y="119472"/>
                </a:lnTo>
                <a:lnTo>
                  <a:pt x="88688" y="119768"/>
                </a:lnTo>
                <a:lnTo>
                  <a:pt x="100149" y="119935"/>
                </a:lnTo>
                <a:lnTo>
                  <a:pt x="109915" y="119974"/>
                </a:lnTo>
                <a:lnTo>
                  <a:pt x="115186" y="120937"/>
                </a:lnTo>
                <a:lnTo>
                  <a:pt x="120606" y="122532"/>
                </a:lnTo>
                <a:lnTo>
                  <a:pt x="126123" y="124547"/>
                </a:lnTo>
                <a:lnTo>
                  <a:pt x="130755" y="125891"/>
                </a:lnTo>
                <a:lnTo>
                  <a:pt x="134794" y="126786"/>
                </a:lnTo>
                <a:lnTo>
                  <a:pt x="138440" y="127384"/>
                </a:lnTo>
                <a:lnTo>
                  <a:pt x="141823" y="127782"/>
                </a:lnTo>
                <a:lnTo>
                  <a:pt x="145031" y="128047"/>
                </a:lnTo>
                <a:lnTo>
                  <a:pt x="148122" y="128224"/>
                </a:lnTo>
                <a:lnTo>
                  <a:pt x="154097" y="128421"/>
                </a:lnTo>
                <a:lnTo>
                  <a:pt x="162673" y="128557"/>
                </a:lnTo>
                <a:lnTo>
                  <a:pt x="179980" y="128578"/>
                </a:lnTo>
                <a:lnTo>
                  <a:pt x="180022" y="1200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9"/>
          <p:cNvSpPr/>
          <p:nvPr/>
        </p:nvSpPr>
        <p:spPr>
          <a:xfrm>
            <a:off x="6706552" y="1963102"/>
            <a:ext cx="17144" cy="377069"/>
          </a:xfrm>
          <a:custGeom>
            <a:avLst/>
            <a:gdLst/>
            <a:ahLst/>
            <a:cxnLst/>
            <a:rect l="0" t="0" r="0" b="0"/>
            <a:pathLst>
              <a:path w="17144" h="377069">
                <a:moveTo>
                  <a:pt x="8573" y="0"/>
                </a:moveTo>
                <a:lnTo>
                  <a:pt x="8573" y="8219"/>
                </a:lnTo>
                <a:lnTo>
                  <a:pt x="9525" y="9290"/>
                </a:lnTo>
                <a:lnTo>
                  <a:pt x="13123" y="13019"/>
                </a:lnTo>
                <a:lnTo>
                  <a:pt x="14464" y="15347"/>
                </a:lnTo>
                <a:lnTo>
                  <a:pt x="15357" y="17851"/>
                </a:lnTo>
                <a:lnTo>
                  <a:pt x="15953" y="20473"/>
                </a:lnTo>
                <a:lnTo>
                  <a:pt x="16351" y="23174"/>
                </a:lnTo>
                <a:lnTo>
                  <a:pt x="16792" y="28714"/>
                </a:lnTo>
                <a:lnTo>
                  <a:pt x="16988" y="36892"/>
                </a:lnTo>
                <a:lnTo>
                  <a:pt x="17143" y="88655"/>
                </a:lnTo>
                <a:lnTo>
                  <a:pt x="16191" y="95298"/>
                </a:lnTo>
                <a:lnTo>
                  <a:pt x="14604" y="101632"/>
                </a:lnTo>
                <a:lnTo>
                  <a:pt x="12593" y="107760"/>
                </a:lnTo>
                <a:lnTo>
                  <a:pt x="11253" y="113750"/>
                </a:lnTo>
                <a:lnTo>
                  <a:pt x="10360" y="119648"/>
                </a:lnTo>
                <a:lnTo>
                  <a:pt x="9764" y="125486"/>
                </a:lnTo>
                <a:lnTo>
                  <a:pt x="9367" y="132235"/>
                </a:lnTo>
                <a:lnTo>
                  <a:pt x="8925" y="147353"/>
                </a:lnTo>
                <a:lnTo>
                  <a:pt x="8619" y="182024"/>
                </a:lnTo>
                <a:lnTo>
                  <a:pt x="8573" y="296786"/>
                </a:lnTo>
                <a:lnTo>
                  <a:pt x="7621" y="302632"/>
                </a:lnTo>
                <a:lnTo>
                  <a:pt x="6033" y="308435"/>
                </a:lnTo>
                <a:lnTo>
                  <a:pt x="4022" y="314208"/>
                </a:lnTo>
                <a:lnTo>
                  <a:pt x="2681" y="319962"/>
                </a:lnTo>
                <a:lnTo>
                  <a:pt x="1788" y="325703"/>
                </a:lnTo>
                <a:lnTo>
                  <a:pt x="1192" y="331435"/>
                </a:lnTo>
                <a:lnTo>
                  <a:pt x="794" y="337162"/>
                </a:lnTo>
                <a:lnTo>
                  <a:pt x="353" y="348605"/>
                </a:lnTo>
                <a:lnTo>
                  <a:pt x="31" y="366422"/>
                </a:lnTo>
                <a:lnTo>
                  <a:pt x="0" y="377068"/>
                </a:lnTo>
                <a:lnTo>
                  <a:pt x="0" y="36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0"/>
          <p:cNvSpPr/>
          <p:nvPr/>
        </p:nvSpPr>
        <p:spPr>
          <a:xfrm>
            <a:off x="452351" y="3318792"/>
            <a:ext cx="236307" cy="264501"/>
          </a:xfrm>
          <a:custGeom>
            <a:avLst/>
            <a:gdLst/>
            <a:ahLst/>
            <a:cxnLst/>
            <a:rect l="0" t="0" r="0" b="0"/>
            <a:pathLst>
              <a:path w="236307" h="264501">
                <a:moveTo>
                  <a:pt x="21993" y="50200"/>
                </a:moveTo>
                <a:lnTo>
                  <a:pt x="0" y="50200"/>
                </a:lnTo>
                <a:lnTo>
                  <a:pt x="4022" y="50200"/>
                </a:lnTo>
                <a:lnTo>
                  <a:pt x="4297" y="49248"/>
                </a:lnTo>
                <a:lnTo>
                  <a:pt x="4827" y="41981"/>
                </a:lnTo>
                <a:lnTo>
                  <a:pt x="11631" y="34889"/>
                </a:lnTo>
                <a:lnTo>
                  <a:pt x="12227" y="34278"/>
                </a:lnTo>
                <a:lnTo>
                  <a:pt x="17970" y="31058"/>
                </a:lnTo>
                <a:lnTo>
                  <a:pt x="22169" y="28866"/>
                </a:lnTo>
                <a:lnTo>
                  <a:pt x="29374" y="23891"/>
                </a:lnTo>
                <a:lnTo>
                  <a:pt x="35751" y="18505"/>
                </a:lnTo>
                <a:lnTo>
                  <a:pt x="41761" y="12936"/>
                </a:lnTo>
                <a:lnTo>
                  <a:pt x="45649" y="11070"/>
                </a:lnTo>
                <a:lnTo>
                  <a:pt x="50146" y="9826"/>
                </a:lnTo>
                <a:lnTo>
                  <a:pt x="55050" y="8996"/>
                </a:lnTo>
                <a:lnTo>
                  <a:pt x="60223" y="8444"/>
                </a:lnTo>
                <a:lnTo>
                  <a:pt x="65578" y="8075"/>
                </a:lnTo>
                <a:lnTo>
                  <a:pt x="71052" y="7829"/>
                </a:lnTo>
                <a:lnTo>
                  <a:pt x="75654" y="6713"/>
                </a:lnTo>
                <a:lnTo>
                  <a:pt x="79675" y="5016"/>
                </a:lnTo>
                <a:lnTo>
                  <a:pt x="86682" y="1543"/>
                </a:lnTo>
                <a:lnTo>
                  <a:pt x="92971" y="0"/>
                </a:lnTo>
                <a:lnTo>
                  <a:pt x="96935" y="541"/>
                </a:lnTo>
                <a:lnTo>
                  <a:pt x="101482" y="1854"/>
                </a:lnTo>
                <a:lnTo>
                  <a:pt x="106418" y="3682"/>
                </a:lnTo>
                <a:lnTo>
                  <a:pt x="110662" y="4900"/>
                </a:lnTo>
                <a:lnTo>
                  <a:pt x="117916" y="6255"/>
                </a:lnTo>
                <a:lnTo>
                  <a:pt x="124316" y="6856"/>
                </a:lnTo>
                <a:lnTo>
                  <a:pt x="127356" y="7017"/>
                </a:lnTo>
                <a:lnTo>
                  <a:pt x="131288" y="8076"/>
                </a:lnTo>
                <a:lnTo>
                  <a:pt x="135814" y="9735"/>
                </a:lnTo>
                <a:lnTo>
                  <a:pt x="140736" y="11793"/>
                </a:lnTo>
                <a:lnTo>
                  <a:pt x="144970" y="14118"/>
                </a:lnTo>
                <a:lnTo>
                  <a:pt x="152215" y="19241"/>
                </a:lnTo>
                <a:lnTo>
                  <a:pt x="158610" y="24693"/>
                </a:lnTo>
                <a:lnTo>
                  <a:pt x="161648" y="27480"/>
                </a:lnTo>
                <a:lnTo>
                  <a:pt x="163674" y="31244"/>
                </a:lnTo>
                <a:lnTo>
                  <a:pt x="165025" y="35657"/>
                </a:lnTo>
                <a:lnTo>
                  <a:pt x="165925" y="40505"/>
                </a:lnTo>
                <a:lnTo>
                  <a:pt x="169466" y="48431"/>
                </a:lnTo>
                <a:lnTo>
                  <a:pt x="171743" y="51878"/>
                </a:lnTo>
                <a:lnTo>
                  <a:pt x="173262" y="56081"/>
                </a:lnTo>
                <a:lnTo>
                  <a:pt x="174274" y="60788"/>
                </a:lnTo>
                <a:lnTo>
                  <a:pt x="174949" y="65832"/>
                </a:lnTo>
                <a:lnTo>
                  <a:pt x="175399" y="71099"/>
                </a:lnTo>
                <a:lnTo>
                  <a:pt x="175699" y="76515"/>
                </a:lnTo>
                <a:lnTo>
                  <a:pt x="176032" y="86660"/>
                </a:lnTo>
                <a:lnTo>
                  <a:pt x="176180" y="94345"/>
                </a:lnTo>
                <a:lnTo>
                  <a:pt x="175267" y="98680"/>
                </a:lnTo>
                <a:lnTo>
                  <a:pt x="173706" y="103475"/>
                </a:lnTo>
                <a:lnTo>
                  <a:pt x="171712" y="108577"/>
                </a:lnTo>
                <a:lnTo>
                  <a:pt x="170384" y="113883"/>
                </a:lnTo>
                <a:lnTo>
                  <a:pt x="169498" y="119325"/>
                </a:lnTo>
                <a:lnTo>
                  <a:pt x="168907" y="124859"/>
                </a:lnTo>
                <a:lnTo>
                  <a:pt x="167561" y="130452"/>
                </a:lnTo>
                <a:lnTo>
                  <a:pt x="165711" y="136087"/>
                </a:lnTo>
                <a:lnTo>
                  <a:pt x="163525" y="141748"/>
                </a:lnTo>
                <a:lnTo>
                  <a:pt x="161115" y="146474"/>
                </a:lnTo>
                <a:lnTo>
                  <a:pt x="153173" y="158630"/>
                </a:lnTo>
                <a:lnTo>
                  <a:pt x="150404" y="163444"/>
                </a:lnTo>
                <a:lnTo>
                  <a:pt x="147605" y="168559"/>
                </a:lnTo>
                <a:lnTo>
                  <a:pt x="141956" y="176781"/>
                </a:lnTo>
                <a:lnTo>
                  <a:pt x="139116" y="180307"/>
                </a:lnTo>
                <a:lnTo>
                  <a:pt x="135960" y="186766"/>
                </a:lnTo>
                <a:lnTo>
                  <a:pt x="133605" y="193764"/>
                </a:lnTo>
                <a:lnTo>
                  <a:pt x="131644" y="198296"/>
                </a:lnTo>
                <a:lnTo>
                  <a:pt x="129384" y="203224"/>
                </a:lnTo>
                <a:lnTo>
                  <a:pt x="124332" y="211238"/>
                </a:lnTo>
                <a:lnTo>
                  <a:pt x="118913" y="217975"/>
                </a:lnTo>
                <a:lnTo>
                  <a:pt x="113329" y="224144"/>
                </a:lnTo>
                <a:lnTo>
                  <a:pt x="110506" y="228075"/>
                </a:lnTo>
                <a:lnTo>
                  <a:pt x="107672" y="232601"/>
                </a:lnTo>
                <a:lnTo>
                  <a:pt x="104830" y="237523"/>
                </a:lnTo>
                <a:lnTo>
                  <a:pt x="101030" y="240805"/>
                </a:lnTo>
                <a:lnTo>
                  <a:pt x="96592" y="242992"/>
                </a:lnTo>
                <a:lnTo>
                  <a:pt x="91728" y="244450"/>
                </a:lnTo>
                <a:lnTo>
                  <a:pt x="87533" y="246376"/>
                </a:lnTo>
                <a:lnTo>
                  <a:pt x="76126" y="253635"/>
                </a:lnTo>
                <a:lnTo>
                  <a:pt x="71417" y="256309"/>
                </a:lnTo>
                <a:lnTo>
                  <a:pt x="66372" y="259043"/>
                </a:lnTo>
                <a:lnTo>
                  <a:pt x="62057" y="260867"/>
                </a:lnTo>
                <a:lnTo>
                  <a:pt x="54722" y="262892"/>
                </a:lnTo>
                <a:lnTo>
                  <a:pt x="48287" y="263792"/>
                </a:lnTo>
                <a:lnTo>
                  <a:pt x="42252" y="264193"/>
                </a:lnTo>
                <a:lnTo>
                  <a:pt x="32293" y="264471"/>
                </a:lnTo>
                <a:lnTo>
                  <a:pt x="26527" y="264500"/>
                </a:lnTo>
                <a:lnTo>
                  <a:pt x="25016" y="263552"/>
                </a:lnTo>
                <a:lnTo>
                  <a:pt x="24008" y="261967"/>
                </a:lnTo>
                <a:lnTo>
                  <a:pt x="23337" y="259958"/>
                </a:lnTo>
                <a:lnTo>
                  <a:pt x="21936" y="258619"/>
                </a:lnTo>
                <a:lnTo>
                  <a:pt x="20050" y="257726"/>
                </a:lnTo>
                <a:lnTo>
                  <a:pt x="17841" y="257131"/>
                </a:lnTo>
                <a:lnTo>
                  <a:pt x="16367" y="255781"/>
                </a:lnTo>
                <a:lnTo>
                  <a:pt x="15385" y="253929"/>
                </a:lnTo>
                <a:lnTo>
                  <a:pt x="13809" y="248664"/>
                </a:lnTo>
                <a:lnTo>
                  <a:pt x="13536" y="243201"/>
                </a:lnTo>
                <a:lnTo>
                  <a:pt x="12545" y="240780"/>
                </a:lnTo>
                <a:lnTo>
                  <a:pt x="8904" y="235550"/>
                </a:lnTo>
                <a:lnTo>
                  <a:pt x="8505" y="233774"/>
                </a:lnTo>
                <a:lnTo>
                  <a:pt x="9191" y="232590"/>
                </a:lnTo>
                <a:lnTo>
                  <a:pt x="10601" y="231801"/>
                </a:lnTo>
                <a:lnTo>
                  <a:pt x="11541" y="230322"/>
                </a:lnTo>
                <a:lnTo>
                  <a:pt x="12585" y="226139"/>
                </a:lnTo>
                <a:lnTo>
                  <a:pt x="15590" y="221105"/>
                </a:lnTo>
                <a:lnTo>
                  <a:pt x="17724" y="218430"/>
                </a:lnTo>
                <a:lnTo>
                  <a:pt x="21052" y="215693"/>
                </a:lnTo>
                <a:lnTo>
                  <a:pt x="25176" y="212916"/>
                </a:lnTo>
                <a:lnTo>
                  <a:pt x="29830" y="210113"/>
                </a:lnTo>
                <a:lnTo>
                  <a:pt x="33885" y="208243"/>
                </a:lnTo>
                <a:lnTo>
                  <a:pt x="40931" y="206166"/>
                </a:lnTo>
                <a:lnTo>
                  <a:pt x="45096" y="204660"/>
                </a:lnTo>
                <a:lnTo>
                  <a:pt x="49778" y="202704"/>
                </a:lnTo>
                <a:lnTo>
                  <a:pt x="54804" y="200447"/>
                </a:lnTo>
                <a:lnTo>
                  <a:pt x="59107" y="197989"/>
                </a:lnTo>
                <a:lnTo>
                  <a:pt x="66428" y="192719"/>
                </a:lnTo>
                <a:lnTo>
                  <a:pt x="72857" y="189742"/>
                </a:lnTo>
                <a:lnTo>
                  <a:pt x="79842" y="188419"/>
                </a:lnTo>
                <a:lnTo>
                  <a:pt x="84372" y="188066"/>
                </a:lnTo>
                <a:lnTo>
                  <a:pt x="89296" y="187831"/>
                </a:lnTo>
                <a:lnTo>
                  <a:pt x="99848" y="187569"/>
                </a:lnTo>
                <a:lnTo>
                  <a:pt x="140708" y="187364"/>
                </a:lnTo>
                <a:lnTo>
                  <a:pt x="144951" y="188315"/>
                </a:lnTo>
                <a:lnTo>
                  <a:pt x="152206" y="191912"/>
                </a:lnTo>
                <a:lnTo>
                  <a:pt x="156427" y="193252"/>
                </a:lnTo>
                <a:lnTo>
                  <a:pt x="161146" y="194146"/>
                </a:lnTo>
                <a:lnTo>
                  <a:pt x="166197" y="194741"/>
                </a:lnTo>
                <a:lnTo>
                  <a:pt x="170516" y="196091"/>
                </a:lnTo>
                <a:lnTo>
                  <a:pt x="177856" y="200130"/>
                </a:lnTo>
                <a:lnTo>
                  <a:pt x="184293" y="205101"/>
                </a:lnTo>
                <a:lnTo>
                  <a:pt x="187343" y="207760"/>
                </a:lnTo>
                <a:lnTo>
                  <a:pt x="189377" y="210485"/>
                </a:lnTo>
                <a:lnTo>
                  <a:pt x="191636" y="216053"/>
                </a:lnTo>
                <a:lnTo>
                  <a:pt x="194143" y="218871"/>
                </a:lnTo>
                <a:lnTo>
                  <a:pt x="197720" y="221702"/>
                </a:lnTo>
                <a:lnTo>
                  <a:pt x="208047" y="228539"/>
                </a:lnTo>
                <a:lnTo>
                  <a:pt x="214386" y="234275"/>
                </a:lnTo>
                <a:lnTo>
                  <a:pt x="215978" y="236734"/>
                </a:lnTo>
                <a:lnTo>
                  <a:pt x="218532" y="244985"/>
                </a:lnTo>
                <a:lnTo>
                  <a:pt x="219037" y="246897"/>
                </a:lnTo>
                <a:lnTo>
                  <a:pt x="225980" y="247275"/>
                </a:lnTo>
                <a:lnTo>
                  <a:pt x="236306" y="2473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1"/>
          <p:cNvSpPr/>
          <p:nvPr/>
        </p:nvSpPr>
        <p:spPr>
          <a:xfrm>
            <a:off x="731519" y="3377565"/>
            <a:ext cx="145734" cy="180023"/>
          </a:xfrm>
          <a:custGeom>
            <a:avLst/>
            <a:gdLst/>
            <a:ahLst/>
            <a:cxnLst/>
            <a:rect l="0" t="0" r="0" b="0"/>
            <a:pathLst>
              <a:path w="145734" h="180023">
                <a:moveTo>
                  <a:pt x="0" y="0"/>
                </a:moveTo>
                <a:lnTo>
                  <a:pt x="0" y="12770"/>
                </a:lnTo>
                <a:lnTo>
                  <a:pt x="953" y="14228"/>
                </a:lnTo>
                <a:lnTo>
                  <a:pt x="2540" y="15200"/>
                </a:lnTo>
                <a:lnTo>
                  <a:pt x="4551" y="15848"/>
                </a:lnTo>
                <a:lnTo>
                  <a:pt x="6844" y="17233"/>
                </a:lnTo>
                <a:lnTo>
                  <a:pt x="9326" y="19109"/>
                </a:lnTo>
                <a:lnTo>
                  <a:pt x="15601" y="24412"/>
                </a:lnTo>
                <a:lnTo>
                  <a:pt x="18021" y="25800"/>
                </a:lnTo>
                <a:lnTo>
                  <a:pt x="25789" y="29881"/>
                </a:lnTo>
                <a:lnTo>
                  <a:pt x="28623" y="32303"/>
                </a:lnTo>
                <a:lnTo>
                  <a:pt x="30512" y="34870"/>
                </a:lnTo>
                <a:lnTo>
                  <a:pt x="33564" y="40263"/>
                </a:lnTo>
                <a:lnTo>
                  <a:pt x="38095" y="45834"/>
                </a:lnTo>
                <a:lnTo>
                  <a:pt x="40637" y="49606"/>
                </a:lnTo>
                <a:lnTo>
                  <a:pt x="43284" y="54025"/>
                </a:lnTo>
                <a:lnTo>
                  <a:pt x="46001" y="58877"/>
                </a:lnTo>
                <a:lnTo>
                  <a:pt x="47812" y="63064"/>
                </a:lnTo>
                <a:lnTo>
                  <a:pt x="49020" y="66808"/>
                </a:lnTo>
                <a:lnTo>
                  <a:pt x="49825" y="70256"/>
                </a:lnTo>
                <a:lnTo>
                  <a:pt x="52267" y="73507"/>
                </a:lnTo>
                <a:lnTo>
                  <a:pt x="55800" y="76627"/>
                </a:lnTo>
                <a:lnTo>
                  <a:pt x="60060" y="79660"/>
                </a:lnTo>
                <a:lnTo>
                  <a:pt x="62900" y="82634"/>
                </a:lnTo>
                <a:lnTo>
                  <a:pt x="64794" y="85569"/>
                </a:lnTo>
                <a:lnTo>
                  <a:pt x="66056" y="88478"/>
                </a:lnTo>
                <a:lnTo>
                  <a:pt x="67850" y="91370"/>
                </a:lnTo>
                <a:lnTo>
                  <a:pt x="69998" y="94251"/>
                </a:lnTo>
                <a:lnTo>
                  <a:pt x="72383" y="97124"/>
                </a:lnTo>
                <a:lnTo>
                  <a:pt x="74926" y="100944"/>
                </a:lnTo>
                <a:lnTo>
                  <a:pt x="77573" y="105396"/>
                </a:lnTo>
                <a:lnTo>
                  <a:pt x="80290" y="110269"/>
                </a:lnTo>
                <a:lnTo>
                  <a:pt x="83055" y="114470"/>
                </a:lnTo>
                <a:lnTo>
                  <a:pt x="85850" y="118223"/>
                </a:lnTo>
                <a:lnTo>
                  <a:pt x="88666" y="121677"/>
                </a:lnTo>
                <a:lnTo>
                  <a:pt x="91496" y="124934"/>
                </a:lnTo>
                <a:lnTo>
                  <a:pt x="94335" y="128056"/>
                </a:lnTo>
                <a:lnTo>
                  <a:pt x="100029" y="134066"/>
                </a:lnTo>
                <a:lnTo>
                  <a:pt x="121803" y="156088"/>
                </a:lnTo>
                <a:lnTo>
                  <a:pt x="135851" y="170140"/>
                </a:lnTo>
                <a:lnTo>
                  <a:pt x="136288" y="171529"/>
                </a:lnTo>
                <a:lnTo>
                  <a:pt x="136772" y="175612"/>
                </a:lnTo>
                <a:lnTo>
                  <a:pt x="137854" y="177082"/>
                </a:lnTo>
                <a:lnTo>
                  <a:pt x="139528" y="178062"/>
                </a:lnTo>
                <a:lnTo>
                  <a:pt x="145733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2"/>
          <p:cNvSpPr/>
          <p:nvPr/>
        </p:nvSpPr>
        <p:spPr>
          <a:xfrm>
            <a:off x="757237" y="3394710"/>
            <a:ext cx="111443" cy="159145"/>
          </a:xfrm>
          <a:custGeom>
            <a:avLst/>
            <a:gdLst/>
            <a:ahLst/>
            <a:cxnLst/>
            <a:rect l="0" t="0" r="0" b="0"/>
            <a:pathLst>
              <a:path w="111443" h="159145">
                <a:moveTo>
                  <a:pt x="111442" y="0"/>
                </a:moveTo>
                <a:lnTo>
                  <a:pt x="86492" y="24950"/>
                </a:lnTo>
                <a:lnTo>
                  <a:pt x="83379" y="29016"/>
                </a:lnTo>
                <a:lnTo>
                  <a:pt x="81303" y="32679"/>
                </a:lnTo>
                <a:lnTo>
                  <a:pt x="79920" y="36073"/>
                </a:lnTo>
                <a:lnTo>
                  <a:pt x="78045" y="39289"/>
                </a:lnTo>
                <a:lnTo>
                  <a:pt x="75842" y="42385"/>
                </a:lnTo>
                <a:lnTo>
                  <a:pt x="73422" y="45402"/>
                </a:lnTo>
                <a:lnTo>
                  <a:pt x="69903" y="49318"/>
                </a:lnTo>
                <a:lnTo>
                  <a:pt x="60913" y="58749"/>
                </a:lnTo>
                <a:lnTo>
                  <a:pt x="57753" y="63931"/>
                </a:lnTo>
                <a:lnTo>
                  <a:pt x="55647" y="69290"/>
                </a:lnTo>
                <a:lnTo>
                  <a:pt x="54243" y="74768"/>
                </a:lnTo>
                <a:lnTo>
                  <a:pt x="52355" y="79373"/>
                </a:lnTo>
                <a:lnTo>
                  <a:pt x="50143" y="83395"/>
                </a:lnTo>
                <a:lnTo>
                  <a:pt x="47716" y="87029"/>
                </a:lnTo>
                <a:lnTo>
                  <a:pt x="45146" y="91357"/>
                </a:lnTo>
                <a:lnTo>
                  <a:pt x="42480" y="96147"/>
                </a:lnTo>
                <a:lnTo>
                  <a:pt x="39750" y="101245"/>
                </a:lnTo>
                <a:lnTo>
                  <a:pt x="36977" y="105597"/>
                </a:lnTo>
                <a:lnTo>
                  <a:pt x="34176" y="109450"/>
                </a:lnTo>
                <a:lnTo>
                  <a:pt x="31357" y="112972"/>
                </a:lnTo>
                <a:lnTo>
                  <a:pt x="28525" y="116272"/>
                </a:lnTo>
                <a:lnTo>
                  <a:pt x="25684" y="119424"/>
                </a:lnTo>
                <a:lnTo>
                  <a:pt x="19987" y="125467"/>
                </a:lnTo>
                <a:lnTo>
                  <a:pt x="14281" y="131328"/>
                </a:lnTo>
                <a:lnTo>
                  <a:pt x="12378" y="134224"/>
                </a:lnTo>
                <a:lnTo>
                  <a:pt x="11109" y="137108"/>
                </a:lnTo>
                <a:lnTo>
                  <a:pt x="10264" y="139983"/>
                </a:lnTo>
                <a:lnTo>
                  <a:pt x="8748" y="142851"/>
                </a:lnTo>
                <a:lnTo>
                  <a:pt x="6784" y="145717"/>
                </a:lnTo>
                <a:lnTo>
                  <a:pt x="397" y="153802"/>
                </a:lnTo>
                <a:lnTo>
                  <a:pt x="118" y="158706"/>
                </a:lnTo>
                <a:lnTo>
                  <a:pt x="78" y="159144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3"/>
          <p:cNvSpPr/>
          <p:nvPr/>
        </p:nvSpPr>
        <p:spPr>
          <a:xfrm>
            <a:off x="1103770" y="3351847"/>
            <a:ext cx="13513" cy="197169"/>
          </a:xfrm>
          <a:custGeom>
            <a:avLst/>
            <a:gdLst/>
            <a:ahLst/>
            <a:cxnLst/>
            <a:rect l="0" t="0" r="0" b="0"/>
            <a:pathLst>
              <a:path w="13513" h="197169">
                <a:moveTo>
                  <a:pt x="4939" y="0"/>
                </a:moveTo>
                <a:lnTo>
                  <a:pt x="4939" y="58494"/>
                </a:lnTo>
                <a:lnTo>
                  <a:pt x="3987" y="63761"/>
                </a:lnTo>
                <a:lnTo>
                  <a:pt x="2399" y="69177"/>
                </a:lnTo>
                <a:lnTo>
                  <a:pt x="389" y="74693"/>
                </a:lnTo>
                <a:lnTo>
                  <a:pt x="0" y="79323"/>
                </a:lnTo>
                <a:lnTo>
                  <a:pt x="694" y="83362"/>
                </a:lnTo>
                <a:lnTo>
                  <a:pt x="2109" y="87007"/>
                </a:lnTo>
                <a:lnTo>
                  <a:pt x="3053" y="91342"/>
                </a:lnTo>
                <a:lnTo>
                  <a:pt x="3682" y="96137"/>
                </a:lnTo>
                <a:lnTo>
                  <a:pt x="4101" y="101239"/>
                </a:lnTo>
                <a:lnTo>
                  <a:pt x="4380" y="106545"/>
                </a:lnTo>
                <a:lnTo>
                  <a:pt x="4691" y="117521"/>
                </a:lnTo>
                <a:lnTo>
                  <a:pt x="4930" y="156107"/>
                </a:lnTo>
                <a:lnTo>
                  <a:pt x="4939" y="177933"/>
                </a:lnTo>
                <a:lnTo>
                  <a:pt x="5892" y="179582"/>
                </a:lnTo>
                <a:lnTo>
                  <a:pt x="7479" y="181634"/>
                </a:lnTo>
                <a:lnTo>
                  <a:pt x="12320" y="187220"/>
                </a:lnTo>
                <a:lnTo>
                  <a:pt x="12718" y="188631"/>
                </a:lnTo>
                <a:lnTo>
                  <a:pt x="12982" y="190524"/>
                </a:lnTo>
                <a:lnTo>
                  <a:pt x="13512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4"/>
          <p:cNvSpPr/>
          <p:nvPr/>
        </p:nvSpPr>
        <p:spPr>
          <a:xfrm>
            <a:off x="1014412" y="343757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7381" y="18337"/>
                </a:lnTo>
                <a:lnTo>
                  <a:pt x="10583" y="17675"/>
                </a:lnTo>
                <a:lnTo>
                  <a:pt x="15181" y="17381"/>
                </a:lnTo>
                <a:lnTo>
                  <a:pt x="20400" y="17250"/>
                </a:lnTo>
                <a:lnTo>
                  <a:pt x="74797" y="17145"/>
                </a:lnTo>
                <a:lnTo>
                  <a:pt x="79392" y="16193"/>
                </a:lnTo>
                <a:lnTo>
                  <a:pt x="83408" y="14605"/>
                </a:lnTo>
                <a:lnTo>
                  <a:pt x="87038" y="12594"/>
                </a:lnTo>
                <a:lnTo>
                  <a:pt x="91363" y="11254"/>
                </a:lnTo>
                <a:lnTo>
                  <a:pt x="96151" y="10360"/>
                </a:lnTo>
                <a:lnTo>
                  <a:pt x="101248" y="9764"/>
                </a:lnTo>
                <a:lnTo>
                  <a:pt x="106551" y="9367"/>
                </a:lnTo>
                <a:lnTo>
                  <a:pt x="111992" y="9102"/>
                </a:lnTo>
                <a:lnTo>
                  <a:pt x="126210" y="8730"/>
                </a:lnTo>
                <a:lnTo>
                  <a:pt x="168330" y="8575"/>
                </a:lnTo>
                <a:lnTo>
                  <a:pt x="187396" y="8573"/>
                </a:lnTo>
                <a:lnTo>
                  <a:pt x="190653" y="7620"/>
                </a:lnTo>
                <a:lnTo>
                  <a:pt x="192825" y="6033"/>
                </a:lnTo>
                <a:lnTo>
                  <a:pt x="194272" y="4022"/>
                </a:lnTo>
                <a:lnTo>
                  <a:pt x="196190" y="2681"/>
                </a:lnTo>
                <a:lnTo>
                  <a:pt x="198421" y="1788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5"/>
          <p:cNvSpPr/>
          <p:nvPr/>
        </p:nvSpPr>
        <p:spPr>
          <a:xfrm>
            <a:off x="1254442" y="3326162"/>
            <a:ext cx="154306" cy="162846"/>
          </a:xfrm>
          <a:custGeom>
            <a:avLst/>
            <a:gdLst/>
            <a:ahLst/>
            <a:cxnLst/>
            <a:rect l="0" t="0" r="0" b="0"/>
            <a:pathLst>
              <a:path w="154306" h="162846">
                <a:moveTo>
                  <a:pt x="0" y="25685"/>
                </a:moveTo>
                <a:lnTo>
                  <a:pt x="4551" y="25685"/>
                </a:lnTo>
                <a:lnTo>
                  <a:pt x="5891" y="24733"/>
                </a:lnTo>
                <a:lnTo>
                  <a:pt x="6785" y="23145"/>
                </a:lnTo>
                <a:lnTo>
                  <a:pt x="7381" y="21134"/>
                </a:lnTo>
                <a:lnTo>
                  <a:pt x="10583" y="16360"/>
                </a:lnTo>
                <a:lnTo>
                  <a:pt x="12770" y="13753"/>
                </a:lnTo>
                <a:lnTo>
                  <a:pt x="16133" y="12016"/>
                </a:lnTo>
                <a:lnTo>
                  <a:pt x="20281" y="10857"/>
                </a:lnTo>
                <a:lnTo>
                  <a:pt x="24950" y="10085"/>
                </a:lnTo>
                <a:lnTo>
                  <a:pt x="29016" y="9570"/>
                </a:lnTo>
                <a:lnTo>
                  <a:pt x="32679" y="9227"/>
                </a:lnTo>
                <a:lnTo>
                  <a:pt x="36074" y="8997"/>
                </a:lnTo>
                <a:lnTo>
                  <a:pt x="40242" y="7893"/>
                </a:lnTo>
                <a:lnTo>
                  <a:pt x="44925" y="6203"/>
                </a:lnTo>
                <a:lnTo>
                  <a:pt x="49953" y="4125"/>
                </a:lnTo>
                <a:lnTo>
                  <a:pt x="54257" y="2739"/>
                </a:lnTo>
                <a:lnTo>
                  <a:pt x="58079" y="1815"/>
                </a:lnTo>
                <a:lnTo>
                  <a:pt x="61579" y="1200"/>
                </a:lnTo>
                <a:lnTo>
                  <a:pt x="65818" y="789"/>
                </a:lnTo>
                <a:lnTo>
                  <a:pt x="70549" y="515"/>
                </a:lnTo>
                <a:lnTo>
                  <a:pt x="79932" y="211"/>
                </a:lnTo>
                <a:lnTo>
                  <a:pt x="93718" y="16"/>
                </a:lnTo>
                <a:lnTo>
                  <a:pt x="96768" y="0"/>
                </a:lnTo>
                <a:lnTo>
                  <a:pt x="99755" y="941"/>
                </a:lnTo>
                <a:lnTo>
                  <a:pt x="102698" y="2522"/>
                </a:lnTo>
                <a:lnTo>
                  <a:pt x="105613" y="4528"/>
                </a:lnTo>
                <a:lnTo>
                  <a:pt x="108508" y="5866"/>
                </a:lnTo>
                <a:lnTo>
                  <a:pt x="111391" y="6757"/>
                </a:lnTo>
                <a:lnTo>
                  <a:pt x="114266" y="7351"/>
                </a:lnTo>
                <a:lnTo>
                  <a:pt x="117135" y="8700"/>
                </a:lnTo>
                <a:lnTo>
                  <a:pt x="120000" y="10552"/>
                </a:lnTo>
                <a:lnTo>
                  <a:pt x="122862" y="12739"/>
                </a:lnTo>
                <a:lnTo>
                  <a:pt x="123818" y="14197"/>
                </a:lnTo>
                <a:lnTo>
                  <a:pt x="123503" y="15169"/>
                </a:lnTo>
                <a:lnTo>
                  <a:pt x="122340" y="15817"/>
                </a:lnTo>
                <a:lnTo>
                  <a:pt x="121565" y="17201"/>
                </a:lnTo>
                <a:lnTo>
                  <a:pt x="120704" y="21280"/>
                </a:lnTo>
                <a:lnTo>
                  <a:pt x="120321" y="26267"/>
                </a:lnTo>
                <a:lnTo>
                  <a:pt x="120219" y="28931"/>
                </a:lnTo>
                <a:lnTo>
                  <a:pt x="119198" y="31659"/>
                </a:lnTo>
                <a:lnTo>
                  <a:pt x="117566" y="34430"/>
                </a:lnTo>
                <a:lnTo>
                  <a:pt x="115525" y="37230"/>
                </a:lnTo>
                <a:lnTo>
                  <a:pt x="114164" y="41002"/>
                </a:lnTo>
                <a:lnTo>
                  <a:pt x="113257" y="45421"/>
                </a:lnTo>
                <a:lnTo>
                  <a:pt x="112652" y="50272"/>
                </a:lnTo>
                <a:lnTo>
                  <a:pt x="111296" y="54459"/>
                </a:lnTo>
                <a:lnTo>
                  <a:pt x="109440" y="58203"/>
                </a:lnTo>
                <a:lnTo>
                  <a:pt x="107250" y="61651"/>
                </a:lnTo>
                <a:lnTo>
                  <a:pt x="104838" y="64903"/>
                </a:lnTo>
                <a:lnTo>
                  <a:pt x="102277" y="68023"/>
                </a:lnTo>
                <a:lnTo>
                  <a:pt x="99617" y="71055"/>
                </a:lnTo>
                <a:lnTo>
                  <a:pt x="96891" y="74029"/>
                </a:lnTo>
                <a:lnTo>
                  <a:pt x="91323" y="79874"/>
                </a:lnTo>
                <a:lnTo>
                  <a:pt x="78282" y="93070"/>
                </a:lnTo>
                <a:lnTo>
                  <a:pt x="74095" y="96326"/>
                </a:lnTo>
                <a:lnTo>
                  <a:pt x="70352" y="98497"/>
                </a:lnTo>
                <a:lnTo>
                  <a:pt x="66904" y="99943"/>
                </a:lnTo>
                <a:lnTo>
                  <a:pt x="63652" y="101861"/>
                </a:lnTo>
                <a:lnTo>
                  <a:pt x="60532" y="104091"/>
                </a:lnTo>
                <a:lnTo>
                  <a:pt x="57500" y="106531"/>
                </a:lnTo>
                <a:lnTo>
                  <a:pt x="55478" y="109110"/>
                </a:lnTo>
                <a:lnTo>
                  <a:pt x="54131" y="111782"/>
                </a:lnTo>
                <a:lnTo>
                  <a:pt x="53232" y="114515"/>
                </a:lnTo>
                <a:lnTo>
                  <a:pt x="51681" y="117290"/>
                </a:lnTo>
                <a:lnTo>
                  <a:pt x="49694" y="120093"/>
                </a:lnTo>
                <a:lnTo>
                  <a:pt x="44212" y="126884"/>
                </a:lnTo>
                <a:lnTo>
                  <a:pt x="43462" y="130352"/>
                </a:lnTo>
                <a:lnTo>
                  <a:pt x="43262" y="132610"/>
                </a:lnTo>
                <a:lnTo>
                  <a:pt x="44082" y="134117"/>
                </a:lnTo>
                <a:lnTo>
                  <a:pt x="45580" y="135120"/>
                </a:lnTo>
                <a:lnTo>
                  <a:pt x="47532" y="135789"/>
                </a:lnTo>
                <a:lnTo>
                  <a:pt x="48833" y="137188"/>
                </a:lnTo>
                <a:lnTo>
                  <a:pt x="49700" y="139073"/>
                </a:lnTo>
                <a:lnTo>
                  <a:pt x="51092" y="144391"/>
                </a:lnTo>
                <a:lnTo>
                  <a:pt x="53823" y="147658"/>
                </a:lnTo>
                <a:lnTo>
                  <a:pt x="58786" y="152966"/>
                </a:lnTo>
                <a:lnTo>
                  <a:pt x="60146" y="153401"/>
                </a:lnTo>
                <a:lnTo>
                  <a:pt x="64196" y="153886"/>
                </a:lnTo>
                <a:lnTo>
                  <a:pt x="66610" y="154967"/>
                </a:lnTo>
                <a:lnTo>
                  <a:pt x="69172" y="156641"/>
                </a:lnTo>
                <a:lnTo>
                  <a:pt x="75576" y="161620"/>
                </a:lnTo>
                <a:lnTo>
                  <a:pt x="78992" y="162301"/>
                </a:lnTo>
                <a:lnTo>
                  <a:pt x="83685" y="162603"/>
                </a:lnTo>
                <a:lnTo>
                  <a:pt x="88946" y="162738"/>
                </a:lnTo>
                <a:lnTo>
                  <a:pt x="154305" y="1628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6"/>
          <p:cNvSpPr/>
          <p:nvPr/>
        </p:nvSpPr>
        <p:spPr>
          <a:xfrm>
            <a:off x="1425892" y="3386255"/>
            <a:ext cx="180023" cy="299910"/>
          </a:xfrm>
          <a:custGeom>
            <a:avLst/>
            <a:gdLst/>
            <a:ahLst/>
            <a:cxnLst/>
            <a:rect l="0" t="0" r="0" b="0"/>
            <a:pathLst>
              <a:path w="180023" h="299910">
                <a:moveTo>
                  <a:pt x="42862" y="8455"/>
                </a:moveTo>
                <a:lnTo>
                  <a:pt x="42862" y="28854"/>
                </a:lnTo>
                <a:lnTo>
                  <a:pt x="41910" y="31580"/>
                </a:lnTo>
                <a:lnTo>
                  <a:pt x="38312" y="37148"/>
                </a:lnTo>
                <a:lnTo>
                  <a:pt x="37923" y="40918"/>
                </a:lnTo>
                <a:lnTo>
                  <a:pt x="40032" y="50188"/>
                </a:lnTo>
                <a:lnTo>
                  <a:pt x="41605" y="58118"/>
                </a:lnTo>
                <a:lnTo>
                  <a:pt x="42303" y="64817"/>
                </a:lnTo>
                <a:lnTo>
                  <a:pt x="42614" y="70970"/>
                </a:lnTo>
                <a:lnTo>
                  <a:pt x="43649" y="73944"/>
                </a:lnTo>
                <a:lnTo>
                  <a:pt x="48705" y="82680"/>
                </a:lnTo>
                <a:lnTo>
                  <a:pt x="51579" y="91302"/>
                </a:lnTo>
                <a:lnTo>
                  <a:pt x="57087" y="98936"/>
                </a:lnTo>
                <a:lnTo>
                  <a:pt x="62377" y="105069"/>
                </a:lnTo>
                <a:lnTo>
                  <a:pt x="64444" y="107154"/>
                </a:lnTo>
                <a:lnTo>
                  <a:pt x="66775" y="107592"/>
                </a:lnTo>
                <a:lnTo>
                  <a:pt x="69282" y="106931"/>
                </a:lnTo>
                <a:lnTo>
                  <a:pt x="71906" y="105538"/>
                </a:lnTo>
                <a:lnTo>
                  <a:pt x="75559" y="104609"/>
                </a:lnTo>
                <a:lnTo>
                  <a:pt x="79900" y="103990"/>
                </a:lnTo>
                <a:lnTo>
                  <a:pt x="84699" y="103578"/>
                </a:lnTo>
                <a:lnTo>
                  <a:pt x="88851" y="102350"/>
                </a:lnTo>
                <a:lnTo>
                  <a:pt x="92572" y="100579"/>
                </a:lnTo>
                <a:lnTo>
                  <a:pt x="96004" y="98446"/>
                </a:lnTo>
                <a:lnTo>
                  <a:pt x="99246" y="97024"/>
                </a:lnTo>
                <a:lnTo>
                  <a:pt x="102359" y="96076"/>
                </a:lnTo>
                <a:lnTo>
                  <a:pt x="105387" y="95444"/>
                </a:lnTo>
                <a:lnTo>
                  <a:pt x="108358" y="94070"/>
                </a:lnTo>
                <a:lnTo>
                  <a:pt x="111291" y="92202"/>
                </a:lnTo>
                <a:lnTo>
                  <a:pt x="114199" y="90003"/>
                </a:lnTo>
                <a:lnTo>
                  <a:pt x="117090" y="87586"/>
                </a:lnTo>
                <a:lnTo>
                  <a:pt x="119970" y="85021"/>
                </a:lnTo>
                <a:lnTo>
                  <a:pt x="125710" y="79631"/>
                </a:lnTo>
                <a:lnTo>
                  <a:pt x="140015" y="65570"/>
                </a:lnTo>
                <a:lnTo>
                  <a:pt x="141921" y="62724"/>
                </a:lnTo>
                <a:lnTo>
                  <a:pt x="144038" y="57022"/>
                </a:lnTo>
                <a:lnTo>
                  <a:pt x="145230" y="48457"/>
                </a:lnTo>
                <a:lnTo>
                  <a:pt x="147303" y="45600"/>
                </a:lnTo>
                <a:lnTo>
                  <a:pt x="150589" y="42743"/>
                </a:lnTo>
                <a:lnTo>
                  <a:pt x="154685" y="39886"/>
                </a:lnTo>
                <a:lnTo>
                  <a:pt x="157416" y="37029"/>
                </a:lnTo>
                <a:lnTo>
                  <a:pt x="159237" y="34172"/>
                </a:lnTo>
                <a:lnTo>
                  <a:pt x="160450" y="31314"/>
                </a:lnTo>
                <a:lnTo>
                  <a:pt x="164339" y="25599"/>
                </a:lnTo>
                <a:lnTo>
                  <a:pt x="166709" y="22742"/>
                </a:lnTo>
                <a:lnTo>
                  <a:pt x="168289" y="19885"/>
                </a:lnTo>
                <a:lnTo>
                  <a:pt x="170826" y="10995"/>
                </a:lnTo>
                <a:lnTo>
                  <a:pt x="171034" y="10148"/>
                </a:lnTo>
                <a:lnTo>
                  <a:pt x="171414" y="1222"/>
                </a:lnTo>
                <a:lnTo>
                  <a:pt x="171439" y="279"/>
                </a:lnTo>
                <a:lnTo>
                  <a:pt x="166896" y="0"/>
                </a:lnTo>
                <a:lnTo>
                  <a:pt x="166509" y="913"/>
                </a:lnTo>
                <a:lnTo>
                  <a:pt x="167203" y="2474"/>
                </a:lnTo>
                <a:lnTo>
                  <a:pt x="168619" y="4468"/>
                </a:lnTo>
                <a:lnTo>
                  <a:pt x="168610" y="6749"/>
                </a:lnTo>
                <a:lnTo>
                  <a:pt x="167652" y="9223"/>
                </a:lnTo>
                <a:lnTo>
                  <a:pt x="163821" y="15485"/>
                </a:lnTo>
                <a:lnTo>
                  <a:pt x="163297" y="18882"/>
                </a:lnTo>
                <a:lnTo>
                  <a:pt x="163002" y="26149"/>
                </a:lnTo>
                <a:lnTo>
                  <a:pt x="162960" y="28823"/>
                </a:lnTo>
                <a:lnTo>
                  <a:pt x="161980" y="31559"/>
                </a:lnTo>
                <a:lnTo>
                  <a:pt x="158351" y="37138"/>
                </a:lnTo>
                <a:lnTo>
                  <a:pt x="157955" y="40912"/>
                </a:lnTo>
                <a:lnTo>
                  <a:pt x="160055" y="50185"/>
                </a:lnTo>
                <a:lnTo>
                  <a:pt x="161623" y="58116"/>
                </a:lnTo>
                <a:lnTo>
                  <a:pt x="162041" y="61565"/>
                </a:lnTo>
                <a:lnTo>
                  <a:pt x="163272" y="64816"/>
                </a:lnTo>
                <a:lnTo>
                  <a:pt x="167180" y="70970"/>
                </a:lnTo>
                <a:lnTo>
                  <a:pt x="169552" y="79419"/>
                </a:lnTo>
                <a:lnTo>
                  <a:pt x="170185" y="84339"/>
                </a:lnTo>
                <a:lnTo>
                  <a:pt x="171559" y="89524"/>
                </a:lnTo>
                <a:lnTo>
                  <a:pt x="173428" y="94886"/>
                </a:lnTo>
                <a:lnTo>
                  <a:pt x="175626" y="100366"/>
                </a:lnTo>
                <a:lnTo>
                  <a:pt x="178068" y="108994"/>
                </a:lnTo>
                <a:lnTo>
                  <a:pt x="179154" y="116956"/>
                </a:lnTo>
                <a:lnTo>
                  <a:pt x="179443" y="121747"/>
                </a:lnTo>
                <a:lnTo>
                  <a:pt x="179765" y="131196"/>
                </a:lnTo>
                <a:lnTo>
                  <a:pt x="179946" y="142824"/>
                </a:lnTo>
                <a:lnTo>
                  <a:pt x="180022" y="195418"/>
                </a:lnTo>
                <a:lnTo>
                  <a:pt x="179069" y="199772"/>
                </a:lnTo>
                <a:lnTo>
                  <a:pt x="175471" y="207149"/>
                </a:lnTo>
                <a:lnTo>
                  <a:pt x="170697" y="216143"/>
                </a:lnTo>
                <a:lnTo>
                  <a:pt x="168091" y="221209"/>
                </a:lnTo>
                <a:lnTo>
                  <a:pt x="162655" y="229377"/>
                </a:lnTo>
                <a:lnTo>
                  <a:pt x="157063" y="237135"/>
                </a:lnTo>
                <a:lnTo>
                  <a:pt x="154239" y="241871"/>
                </a:lnTo>
                <a:lnTo>
                  <a:pt x="151403" y="246933"/>
                </a:lnTo>
                <a:lnTo>
                  <a:pt x="147608" y="251260"/>
                </a:lnTo>
                <a:lnTo>
                  <a:pt x="143173" y="255097"/>
                </a:lnTo>
                <a:lnTo>
                  <a:pt x="138311" y="258608"/>
                </a:lnTo>
                <a:lnTo>
                  <a:pt x="134117" y="261901"/>
                </a:lnTo>
                <a:lnTo>
                  <a:pt x="130369" y="265049"/>
                </a:lnTo>
                <a:lnTo>
                  <a:pt x="126918" y="268100"/>
                </a:lnTo>
                <a:lnTo>
                  <a:pt x="122712" y="271086"/>
                </a:lnTo>
                <a:lnTo>
                  <a:pt x="118003" y="274030"/>
                </a:lnTo>
                <a:lnTo>
                  <a:pt x="112958" y="276945"/>
                </a:lnTo>
                <a:lnTo>
                  <a:pt x="108643" y="279840"/>
                </a:lnTo>
                <a:lnTo>
                  <a:pt x="104814" y="282724"/>
                </a:lnTo>
                <a:lnTo>
                  <a:pt x="96375" y="289644"/>
                </a:lnTo>
                <a:lnTo>
                  <a:pt x="93777" y="291164"/>
                </a:lnTo>
                <a:lnTo>
                  <a:pt x="85811" y="295393"/>
                </a:lnTo>
                <a:lnTo>
                  <a:pt x="81973" y="296902"/>
                </a:lnTo>
                <a:lnTo>
                  <a:pt x="78461" y="297908"/>
                </a:lnTo>
                <a:lnTo>
                  <a:pt x="75167" y="298578"/>
                </a:lnTo>
                <a:lnTo>
                  <a:pt x="71066" y="299025"/>
                </a:lnTo>
                <a:lnTo>
                  <a:pt x="66428" y="299324"/>
                </a:lnTo>
                <a:lnTo>
                  <a:pt x="57146" y="299655"/>
                </a:lnTo>
                <a:lnTo>
                  <a:pt x="46565" y="299841"/>
                </a:lnTo>
                <a:lnTo>
                  <a:pt x="31544" y="299909"/>
                </a:lnTo>
                <a:lnTo>
                  <a:pt x="28649" y="298960"/>
                </a:lnTo>
                <a:lnTo>
                  <a:pt x="25767" y="297375"/>
                </a:lnTo>
                <a:lnTo>
                  <a:pt x="18848" y="292538"/>
                </a:lnTo>
                <a:lnTo>
                  <a:pt x="15362" y="291876"/>
                </a:lnTo>
                <a:lnTo>
                  <a:pt x="13099" y="291700"/>
                </a:lnTo>
                <a:lnTo>
                  <a:pt x="11590" y="290630"/>
                </a:lnTo>
                <a:lnTo>
                  <a:pt x="10584" y="288964"/>
                </a:lnTo>
                <a:lnTo>
                  <a:pt x="9914" y="286901"/>
                </a:lnTo>
                <a:lnTo>
                  <a:pt x="8514" y="285525"/>
                </a:lnTo>
                <a:lnTo>
                  <a:pt x="6629" y="284608"/>
                </a:lnTo>
                <a:lnTo>
                  <a:pt x="0" y="2827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7"/>
          <p:cNvSpPr/>
          <p:nvPr/>
        </p:nvSpPr>
        <p:spPr>
          <a:xfrm>
            <a:off x="1811655" y="3343275"/>
            <a:ext cx="25718" cy="171451"/>
          </a:xfrm>
          <a:custGeom>
            <a:avLst/>
            <a:gdLst/>
            <a:ahLst/>
            <a:cxnLst/>
            <a:rect l="0" t="0" r="0" b="0"/>
            <a:pathLst>
              <a:path w="25718" h="171451">
                <a:moveTo>
                  <a:pt x="8572" y="0"/>
                </a:moveTo>
                <a:lnTo>
                  <a:pt x="1191" y="0"/>
                </a:lnTo>
                <a:lnTo>
                  <a:pt x="794" y="952"/>
                </a:lnTo>
                <a:lnTo>
                  <a:pt x="235" y="5891"/>
                </a:lnTo>
                <a:lnTo>
                  <a:pt x="46" y="10583"/>
                </a:lnTo>
                <a:lnTo>
                  <a:pt x="0" y="41733"/>
                </a:lnTo>
                <a:lnTo>
                  <a:pt x="952" y="45919"/>
                </a:lnTo>
                <a:lnTo>
                  <a:pt x="2540" y="49663"/>
                </a:lnTo>
                <a:lnTo>
                  <a:pt x="4551" y="53111"/>
                </a:lnTo>
                <a:lnTo>
                  <a:pt x="5891" y="56362"/>
                </a:lnTo>
                <a:lnTo>
                  <a:pt x="6785" y="59482"/>
                </a:lnTo>
                <a:lnTo>
                  <a:pt x="7380" y="62515"/>
                </a:lnTo>
                <a:lnTo>
                  <a:pt x="6825" y="66442"/>
                </a:lnTo>
                <a:lnTo>
                  <a:pt x="5502" y="70964"/>
                </a:lnTo>
                <a:lnTo>
                  <a:pt x="3668" y="75884"/>
                </a:lnTo>
                <a:lnTo>
                  <a:pt x="3398" y="80117"/>
                </a:lnTo>
                <a:lnTo>
                  <a:pt x="4170" y="83891"/>
                </a:lnTo>
                <a:lnTo>
                  <a:pt x="5637" y="87360"/>
                </a:lnTo>
                <a:lnTo>
                  <a:pt x="6616" y="91577"/>
                </a:lnTo>
                <a:lnTo>
                  <a:pt x="7268" y="96294"/>
                </a:lnTo>
                <a:lnTo>
                  <a:pt x="7702" y="101343"/>
                </a:lnTo>
                <a:lnTo>
                  <a:pt x="7992" y="105662"/>
                </a:lnTo>
                <a:lnTo>
                  <a:pt x="8314" y="113001"/>
                </a:lnTo>
                <a:lnTo>
                  <a:pt x="9353" y="116291"/>
                </a:lnTo>
                <a:lnTo>
                  <a:pt x="10997" y="119438"/>
                </a:lnTo>
                <a:lnTo>
                  <a:pt x="13046" y="122487"/>
                </a:lnTo>
                <a:lnTo>
                  <a:pt x="13460" y="125473"/>
                </a:lnTo>
                <a:lnTo>
                  <a:pt x="12783" y="128416"/>
                </a:lnTo>
                <a:lnTo>
                  <a:pt x="11379" y="131331"/>
                </a:lnTo>
                <a:lnTo>
                  <a:pt x="11396" y="134226"/>
                </a:lnTo>
                <a:lnTo>
                  <a:pt x="12360" y="137109"/>
                </a:lnTo>
                <a:lnTo>
                  <a:pt x="13955" y="139984"/>
                </a:lnTo>
                <a:lnTo>
                  <a:pt x="15018" y="142852"/>
                </a:lnTo>
                <a:lnTo>
                  <a:pt x="15727" y="145717"/>
                </a:lnTo>
                <a:lnTo>
                  <a:pt x="16199" y="148580"/>
                </a:lnTo>
                <a:lnTo>
                  <a:pt x="16514" y="151440"/>
                </a:lnTo>
                <a:lnTo>
                  <a:pt x="16724" y="154300"/>
                </a:lnTo>
                <a:lnTo>
                  <a:pt x="17062" y="161183"/>
                </a:lnTo>
                <a:lnTo>
                  <a:pt x="18042" y="162700"/>
                </a:lnTo>
                <a:lnTo>
                  <a:pt x="19647" y="164664"/>
                </a:lnTo>
                <a:lnTo>
                  <a:pt x="25717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8"/>
          <p:cNvSpPr/>
          <p:nvPr/>
        </p:nvSpPr>
        <p:spPr>
          <a:xfrm>
            <a:off x="1751647" y="3411854"/>
            <a:ext cx="171451" cy="34292"/>
          </a:xfrm>
          <a:custGeom>
            <a:avLst/>
            <a:gdLst/>
            <a:ahLst/>
            <a:cxnLst/>
            <a:rect l="0" t="0" r="0" b="0"/>
            <a:pathLst>
              <a:path w="171451" h="34292">
                <a:moveTo>
                  <a:pt x="0" y="34291"/>
                </a:moveTo>
                <a:lnTo>
                  <a:pt x="4551" y="34291"/>
                </a:lnTo>
                <a:lnTo>
                  <a:pt x="6844" y="33338"/>
                </a:lnTo>
                <a:lnTo>
                  <a:pt x="9325" y="31750"/>
                </a:lnTo>
                <a:lnTo>
                  <a:pt x="11932" y="29740"/>
                </a:lnTo>
                <a:lnTo>
                  <a:pt x="14622" y="28399"/>
                </a:lnTo>
                <a:lnTo>
                  <a:pt x="17368" y="27505"/>
                </a:lnTo>
                <a:lnTo>
                  <a:pt x="20151" y="26910"/>
                </a:lnTo>
                <a:lnTo>
                  <a:pt x="23912" y="26513"/>
                </a:lnTo>
                <a:lnTo>
                  <a:pt x="28324" y="26248"/>
                </a:lnTo>
                <a:lnTo>
                  <a:pt x="38306" y="25953"/>
                </a:lnTo>
                <a:lnTo>
                  <a:pt x="65875" y="25749"/>
                </a:lnTo>
                <a:lnTo>
                  <a:pt x="70587" y="24786"/>
                </a:lnTo>
                <a:lnTo>
                  <a:pt x="74680" y="23192"/>
                </a:lnTo>
                <a:lnTo>
                  <a:pt x="78362" y="21177"/>
                </a:lnTo>
                <a:lnTo>
                  <a:pt x="82721" y="19833"/>
                </a:lnTo>
                <a:lnTo>
                  <a:pt x="87532" y="18937"/>
                </a:lnTo>
                <a:lnTo>
                  <a:pt x="92645" y="18340"/>
                </a:lnTo>
                <a:lnTo>
                  <a:pt x="97958" y="17942"/>
                </a:lnTo>
                <a:lnTo>
                  <a:pt x="103405" y="17676"/>
                </a:lnTo>
                <a:lnTo>
                  <a:pt x="108942" y="17499"/>
                </a:lnTo>
                <a:lnTo>
                  <a:pt x="115490" y="16429"/>
                </a:lnTo>
                <a:lnTo>
                  <a:pt x="122714" y="14763"/>
                </a:lnTo>
                <a:lnTo>
                  <a:pt x="130386" y="12700"/>
                </a:lnTo>
                <a:lnTo>
                  <a:pt x="136454" y="11324"/>
                </a:lnTo>
                <a:lnTo>
                  <a:pt x="141452" y="10407"/>
                </a:lnTo>
                <a:lnTo>
                  <a:pt x="145736" y="9796"/>
                </a:lnTo>
                <a:lnTo>
                  <a:pt x="149545" y="8436"/>
                </a:lnTo>
                <a:lnTo>
                  <a:pt x="153037" y="6576"/>
                </a:lnTo>
                <a:lnTo>
                  <a:pt x="156317" y="4384"/>
                </a:lnTo>
                <a:lnTo>
                  <a:pt x="159456" y="2923"/>
                </a:lnTo>
                <a:lnTo>
                  <a:pt x="162502" y="194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9"/>
          <p:cNvSpPr/>
          <p:nvPr/>
        </p:nvSpPr>
        <p:spPr>
          <a:xfrm>
            <a:off x="1974532" y="3300415"/>
            <a:ext cx="162878" cy="205738"/>
          </a:xfrm>
          <a:custGeom>
            <a:avLst/>
            <a:gdLst/>
            <a:ahLst/>
            <a:cxnLst/>
            <a:rect l="0" t="0" r="0" b="0"/>
            <a:pathLst>
              <a:path w="162878" h="205738">
                <a:moveTo>
                  <a:pt x="0" y="34287"/>
                </a:moveTo>
                <a:lnTo>
                  <a:pt x="0" y="26068"/>
                </a:lnTo>
                <a:lnTo>
                  <a:pt x="4551" y="21269"/>
                </a:lnTo>
                <a:lnTo>
                  <a:pt x="12770" y="12954"/>
                </a:lnTo>
                <a:lnTo>
                  <a:pt x="15181" y="11492"/>
                </a:lnTo>
                <a:lnTo>
                  <a:pt x="17741" y="10518"/>
                </a:lnTo>
                <a:lnTo>
                  <a:pt x="20400" y="9868"/>
                </a:lnTo>
                <a:lnTo>
                  <a:pt x="23125" y="8483"/>
                </a:lnTo>
                <a:lnTo>
                  <a:pt x="25894" y="6607"/>
                </a:lnTo>
                <a:lnTo>
                  <a:pt x="28693" y="4404"/>
                </a:lnTo>
                <a:lnTo>
                  <a:pt x="32463" y="2935"/>
                </a:lnTo>
                <a:lnTo>
                  <a:pt x="36882" y="1955"/>
                </a:lnTo>
                <a:lnTo>
                  <a:pt x="41733" y="1303"/>
                </a:lnTo>
                <a:lnTo>
                  <a:pt x="46872" y="867"/>
                </a:lnTo>
                <a:lnTo>
                  <a:pt x="52203" y="577"/>
                </a:lnTo>
                <a:lnTo>
                  <a:pt x="66268" y="169"/>
                </a:lnTo>
                <a:lnTo>
                  <a:pt x="92307" y="12"/>
                </a:lnTo>
                <a:lnTo>
                  <a:pt x="105334" y="0"/>
                </a:lnTo>
                <a:lnTo>
                  <a:pt x="108323" y="952"/>
                </a:lnTo>
                <a:lnTo>
                  <a:pt x="111268" y="2538"/>
                </a:lnTo>
                <a:lnTo>
                  <a:pt x="114184" y="4549"/>
                </a:lnTo>
                <a:lnTo>
                  <a:pt x="116127" y="6842"/>
                </a:lnTo>
                <a:lnTo>
                  <a:pt x="117423" y="9322"/>
                </a:lnTo>
                <a:lnTo>
                  <a:pt x="118863" y="14619"/>
                </a:lnTo>
                <a:lnTo>
                  <a:pt x="119503" y="20148"/>
                </a:lnTo>
                <a:lnTo>
                  <a:pt x="119788" y="25781"/>
                </a:lnTo>
                <a:lnTo>
                  <a:pt x="119914" y="31459"/>
                </a:lnTo>
                <a:lnTo>
                  <a:pt x="120011" y="54291"/>
                </a:lnTo>
                <a:lnTo>
                  <a:pt x="119060" y="58100"/>
                </a:lnTo>
                <a:lnTo>
                  <a:pt x="117473" y="62545"/>
                </a:lnTo>
                <a:lnTo>
                  <a:pt x="115463" y="67413"/>
                </a:lnTo>
                <a:lnTo>
                  <a:pt x="113170" y="71611"/>
                </a:lnTo>
                <a:lnTo>
                  <a:pt x="110689" y="75363"/>
                </a:lnTo>
                <a:lnTo>
                  <a:pt x="108083" y="78815"/>
                </a:lnTo>
                <a:lnTo>
                  <a:pt x="105393" y="82070"/>
                </a:lnTo>
                <a:lnTo>
                  <a:pt x="102647" y="85193"/>
                </a:lnTo>
                <a:lnTo>
                  <a:pt x="99864" y="88226"/>
                </a:lnTo>
                <a:lnTo>
                  <a:pt x="97056" y="92154"/>
                </a:lnTo>
                <a:lnTo>
                  <a:pt x="94232" y="96678"/>
                </a:lnTo>
                <a:lnTo>
                  <a:pt x="91396" y="101598"/>
                </a:lnTo>
                <a:lnTo>
                  <a:pt x="88553" y="105831"/>
                </a:lnTo>
                <a:lnTo>
                  <a:pt x="85705" y="109606"/>
                </a:lnTo>
                <a:lnTo>
                  <a:pt x="82855" y="113075"/>
                </a:lnTo>
                <a:lnTo>
                  <a:pt x="78096" y="117292"/>
                </a:lnTo>
                <a:lnTo>
                  <a:pt x="72067" y="122009"/>
                </a:lnTo>
                <a:lnTo>
                  <a:pt x="65190" y="127058"/>
                </a:lnTo>
                <a:lnTo>
                  <a:pt x="59652" y="131377"/>
                </a:lnTo>
                <a:lnTo>
                  <a:pt x="55008" y="135209"/>
                </a:lnTo>
                <a:lnTo>
                  <a:pt x="50960" y="138716"/>
                </a:lnTo>
                <a:lnTo>
                  <a:pt x="46355" y="142006"/>
                </a:lnTo>
                <a:lnTo>
                  <a:pt x="41381" y="145152"/>
                </a:lnTo>
                <a:lnTo>
                  <a:pt x="36160" y="148202"/>
                </a:lnTo>
                <a:lnTo>
                  <a:pt x="32679" y="151188"/>
                </a:lnTo>
                <a:lnTo>
                  <a:pt x="30359" y="154131"/>
                </a:lnTo>
                <a:lnTo>
                  <a:pt x="26828" y="159941"/>
                </a:lnTo>
                <a:lnTo>
                  <a:pt x="22083" y="165699"/>
                </a:lnTo>
                <a:lnTo>
                  <a:pt x="20437" y="168567"/>
                </a:lnTo>
                <a:lnTo>
                  <a:pt x="18608" y="174295"/>
                </a:lnTo>
                <a:lnTo>
                  <a:pt x="17579" y="178323"/>
                </a:lnTo>
                <a:lnTo>
                  <a:pt x="17273" y="184068"/>
                </a:lnTo>
                <a:lnTo>
                  <a:pt x="16278" y="185576"/>
                </a:lnTo>
                <a:lnTo>
                  <a:pt x="14662" y="186581"/>
                </a:lnTo>
                <a:lnTo>
                  <a:pt x="12632" y="187251"/>
                </a:lnTo>
                <a:lnTo>
                  <a:pt x="12231" y="188651"/>
                </a:lnTo>
                <a:lnTo>
                  <a:pt x="12917" y="190537"/>
                </a:lnTo>
                <a:lnTo>
                  <a:pt x="16897" y="196776"/>
                </a:lnTo>
                <a:lnTo>
                  <a:pt x="17096" y="202980"/>
                </a:lnTo>
                <a:lnTo>
                  <a:pt x="17123" y="204511"/>
                </a:lnTo>
                <a:lnTo>
                  <a:pt x="18083" y="204920"/>
                </a:lnTo>
                <a:lnTo>
                  <a:pt x="23032" y="205495"/>
                </a:lnTo>
                <a:lnTo>
                  <a:pt x="26827" y="205665"/>
                </a:lnTo>
                <a:lnTo>
                  <a:pt x="99985" y="205737"/>
                </a:lnTo>
                <a:lnTo>
                  <a:pt x="101899" y="204785"/>
                </a:lnTo>
                <a:lnTo>
                  <a:pt x="106566" y="201186"/>
                </a:lnTo>
                <a:lnTo>
                  <a:pt x="110096" y="199846"/>
                </a:lnTo>
                <a:lnTo>
                  <a:pt x="114355" y="198952"/>
                </a:lnTo>
                <a:lnTo>
                  <a:pt x="119099" y="198356"/>
                </a:lnTo>
                <a:lnTo>
                  <a:pt x="123214" y="197959"/>
                </a:lnTo>
                <a:lnTo>
                  <a:pt x="126911" y="197694"/>
                </a:lnTo>
                <a:lnTo>
                  <a:pt x="130327" y="197518"/>
                </a:lnTo>
                <a:lnTo>
                  <a:pt x="139203" y="197321"/>
                </a:lnTo>
                <a:lnTo>
                  <a:pt x="162877" y="1971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0"/>
          <p:cNvSpPr/>
          <p:nvPr/>
        </p:nvSpPr>
        <p:spPr>
          <a:xfrm>
            <a:off x="2180272" y="3334703"/>
            <a:ext cx="197168" cy="171449"/>
          </a:xfrm>
          <a:custGeom>
            <a:avLst/>
            <a:gdLst/>
            <a:ahLst/>
            <a:cxnLst/>
            <a:rect l="0" t="0" r="0" b="0"/>
            <a:pathLst>
              <a:path w="197168" h="171449">
                <a:moveTo>
                  <a:pt x="0" y="25717"/>
                </a:moveTo>
                <a:lnTo>
                  <a:pt x="11932" y="25717"/>
                </a:lnTo>
                <a:lnTo>
                  <a:pt x="13669" y="24764"/>
                </a:lnTo>
                <a:lnTo>
                  <a:pt x="14828" y="23176"/>
                </a:lnTo>
                <a:lnTo>
                  <a:pt x="15600" y="21166"/>
                </a:lnTo>
                <a:lnTo>
                  <a:pt x="17068" y="19825"/>
                </a:lnTo>
                <a:lnTo>
                  <a:pt x="18998" y="18931"/>
                </a:lnTo>
                <a:lnTo>
                  <a:pt x="23684" y="17939"/>
                </a:lnTo>
                <a:lnTo>
                  <a:pt x="28941" y="17497"/>
                </a:lnTo>
                <a:lnTo>
                  <a:pt x="32629" y="16427"/>
                </a:lnTo>
                <a:lnTo>
                  <a:pt x="36993" y="14761"/>
                </a:lnTo>
                <a:lnTo>
                  <a:pt x="41807" y="12698"/>
                </a:lnTo>
                <a:lnTo>
                  <a:pt x="45969" y="11322"/>
                </a:lnTo>
                <a:lnTo>
                  <a:pt x="49696" y="10405"/>
                </a:lnTo>
                <a:lnTo>
                  <a:pt x="53133" y="9794"/>
                </a:lnTo>
                <a:lnTo>
                  <a:pt x="57329" y="8434"/>
                </a:lnTo>
                <a:lnTo>
                  <a:pt x="62032" y="6575"/>
                </a:lnTo>
                <a:lnTo>
                  <a:pt x="67072" y="4383"/>
                </a:lnTo>
                <a:lnTo>
                  <a:pt x="71385" y="2922"/>
                </a:lnTo>
                <a:lnTo>
                  <a:pt x="75212" y="1947"/>
                </a:lnTo>
                <a:lnTo>
                  <a:pt x="78717" y="1298"/>
                </a:lnTo>
                <a:lnTo>
                  <a:pt x="82005" y="865"/>
                </a:lnTo>
                <a:lnTo>
                  <a:pt x="85150" y="576"/>
                </a:lnTo>
                <a:lnTo>
                  <a:pt x="88199" y="384"/>
                </a:lnTo>
                <a:lnTo>
                  <a:pt x="96667" y="170"/>
                </a:lnTo>
                <a:lnTo>
                  <a:pt x="131518" y="0"/>
                </a:lnTo>
                <a:lnTo>
                  <a:pt x="134351" y="952"/>
                </a:lnTo>
                <a:lnTo>
                  <a:pt x="140039" y="4550"/>
                </a:lnTo>
                <a:lnTo>
                  <a:pt x="144046" y="7380"/>
                </a:lnTo>
                <a:lnTo>
                  <a:pt x="144608" y="8730"/>
                </a:lnTo>
                <a:lnTo>
                  <a:pt x="145233" y="12769"/>
                </a:lnTo>
                <a:lnTo>
                  <a:pt x="145634" y="17233"/>
                </a:lnTo>
                <a:lnTo>
                  <a:pt x="145713" y="26298"/>
                </a:lnTo>
                <a:lnTo>
                  <a:pt x="145729" y="37262"/>
                </a:lnTo>
                <a:lnTo>
                  <a:pt x="144777" y="39128"/>
                </a:lnTo>
                <a:lnTo>
                  <a:pt x="143191" y="40373"/>
                </a:lnTo>
                <a:lnTo>
                  <a:pt x="141180" y="41202"/>
                </a:lnTo>
                <a:lnTo>
                  <a:pt x="138888" y="43660"/>
                </a:lnTo>
                <a:lnTo>
                  <a:pt x="136407" y="47204"/>
                </a:lnTo>
                <a:lnTo>
                  <a:pt x="133801" y="51472"/>
                </a:lnTo>
                <a:lnTo>
                  <a:pt x="132063" y="55269"/>
                </a:lnTo>
                <a:lnTo>
                  <a:pt x="130904" y="58753"/>
                </a:lnTo>
                <a:lnTo>
                  <a:pt x="130132" y="62029"/>
                </a:lnTo>
                <a:lnTo>
                  <a:pt x="128665" y="65165"/>
                </a:lnTo>
                <a:lnTo>
                  <a:pt x="126734" y="68208"/>
                </a:lnTo>
                <a:lnTo>
                  <a:pt x="124494" y="71189"/>
                </a:lnTo>
                <a:lnTo>
                  <a:pt x="123001" y="74129"/>
                </a:lnTo>
                <a:lnTo>
                  <a:pt x="122006" y="77042"/>
                </a:lnTo>
                <a:lnTo>
                  <a:pt x="121342" y="79936"/>
                </a:lnTo>
                <a:lnTo>
                  <a:pt x="118995" y="82818"/>
                </a:lnTo>
                <a:lnTo>
                  <a:pt x="115525" y="85692"/>
                </a:lnTo>
                <a:lnTo>
                  <a:pt x="105370" y="92597"/>
                </a:lnTo>
                <a:lnTo>
                  <a:pt x="101441" y="96081"/>
                </a:lnTo>
                <a:lnTo>
                  <a:pt x="99060" y="98344"/>
                </a:lnTo>
                <a:lnTo>
                  <a:pt x="97472" y="100805"/>
                </a:lnTo>
                <a:lnTo>
                  <a:pt x="95709" y="106079"/>
                </a:lnTo>
                <a:lnTo>
                  <a:pt x="95238" y="108819"/>
                </a:lnTo>
                <a:lnTo>
                  <a:pt x="94924" y="111598"/>
                </a:lnTo>
                <a:lnTo>
                  <a:pt x="94716" y="114403"/>
                </a:lnTo>
                <a:lnTo>
                  <a:pt x="94576" y="117226"/>
                </a:lnTo>
                <a:lnTo>
                  <a:pt x="94421" y="122903"/>
                </a:lnTo>
                <a:lnTo>
                  <a:pt x="93427" y="125750"/>
                </a:lnTo>
                <a:lnTo>
                  <a:pt x="91813" y="128601"/>
                </a:lnTo>
                <a:lnTo>
                  <a:pt x="89783" y="131453"/>
                </a:lnTo>
                <a:lnTo>
                  <a:pt x="88430" y="134308"/>
                </a:lnTo>
                <a:lnTo>
                  <a:pt x="87529" y="137163"/>
                </a:lnTo>
                <a:lnTo>
                  <a:pt x="86927" y="140019"/>
                </a:lnTo>
                <a:lnTo>
                  <a:pt x="85574" y="141923"/>
                </a:lnTo>
                <a:lnTo>
                  <a:pt x="83719" y="143193"/>
                </a:lnTo>
                <a:lnTo>
                  <a:pt x="81531" y="144039"/>
                </a:lnTo>
                <a:lnTo>
                  <a:pt x="80071" y="145556"/>
                </a:lnTo>
                <a:lnTo>
                  <a:pt x="79098" y="147520"/>
                </a:lnTo>
                <a:lnTo>
                  <a:pt x="78450" y="149781"/>
                </a:lnTo>
                <a:lnTo>
                  <a:pt x="78970" y="152241"/>
                </a:lnTo>
                <a:lnTo>
                  <a:pt x="82088" y="157515"/>
                </a:lnTo>
                <a:lnTo>
                  <a:pt x="85717" y="162864"/>
                </a:lnTo>
                <a:lnTo>
                  <a:pt x="85724" y="170256"/>
                </a:lnTo>
                <a:lnTo>
                  <a:pt x="86677" y="170654"/>
                </a:lnTo>
                <a:lnTo>
                  <a:pt x="92569" y="171214"/>
                </a:lnTo>
                <a:lnTo>
                  <a:pt x="97656" y="171345"/>
                </a:lnTo>
                <a:lnTo>
                  <a:pt x="131449" y="171448"/>
                </a:lnTo>
                <a:lnTo>
                  <a:pt x="134305" y="170496"/>
                </a:lnTo>
                <a:lnTo>
                  <a:pt x="140019" y="166898"/>
                </a:lnTo>
                <a:lnTo>
                  <a:pt x="145733" y="164664"/>
                </a:lnTo>
                <a:lnTo>
                  <a:pt x="151448" y="163671"/>
                </a:lnTo>
                <a:lnTo>
                  <a:pt x="157163" y="163230"/>
                </a:lnTo>
                <a:lnTo>
                  <a:pt x="162878" y="163033"/>
                </a:lnTo>
                <a:lnTo>
                  <a:pt x="174308" y="162908"/>
                </a:lnTo>
                <a:lnTo>
                  <a:pt x="182880" y="162886"/>
                </a:lnTo>
                <a:lnTo>
                  <a:pt x="185737" y="161930"/>
                </a:lnTo>
                <a:lnTo>
                  <a:pt x="191453" y="158328"/>
                </a:lnTo>
                <a:lnTo>
                  <a:pt x="197167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1"/>
          <p:cNvSpPr/>
          <p:nvPr/>
        </p:nvSpPr>
        <p:spPr>
          <a:xfrm>
            <a:off x="2248852" y="3377565"/>
            <a:ext cx="120016" cy="34290"/>
          </a:xfrm>
          <a:custGeom>
            <a:avLst/>
            <a:gdLst/>
            <a:ahLst/>
            <a:cxnLst/>
            <a:rect l="0" t="0" r="0" b="0"/>
            <a:pathLst>
              <a:path w="120016" h="34290">
                <a:moveTo>
                  <a:pt x="0" y="34289"/>
                </a:moveTo>
                <a:lnTo>
                  <a:pt x="0" y="26909"/>
                </a:lnTo>
                <a:lnTo>
                  <a:pt x="952" y="26512"/>
                </a:lnTo>
                <a:lnTo>
                  <a:pt x="4551" y="26070"/>
                </a:lnTo>
                <a:lnTo>
                  <a:pt x="6844" y="25952"/>
                </a:lnTo>
                <a:lnTo>
                  <a:pt x="11932" y="25822"/>
                </a:lnTo>
                <a:lnTo>
                  <a:pt x="36000" y="25726"/>
                </a:lnTo>
                <a:lnTo>
                  <a:pt x="39240" y="24771"/>
                </a:lnTo>
                <a:lnTo>
                  <a:pt x="42353" y="23181"/>
                </a:lnTo>
                <a:lnTo>
                  <a:pt x="45380" y="21169"/>
                </a:lnTo>
                <a:lnTo>
                  <a:pt x="49303" y="19828"/>
                </a:lnTo>
                <a:lnTo>
                  <a:pt x="53824" y="18933"/>
                </a:lnTo>
                <a:lnTo>
                  <a:pt x="58742" y="18337"/>
                </a:lnTo>
                <a:lnTo>
                  <a:pt x="62974" y="17940"/>
                </a:lnTo>
                <a:lnTo>
                  <a:pt x="66748" y="17675"/>
                </a:lnTo>
                <a:lnTo>
                  <a:pt x="70216" y="17498"/>
                </a:lnTo>
                <a:lnTo>
                  <a:pt x="74433" y="16428"/>
                </a:lnTo>
                <a:lnTo>
                  <a:pt x="79150" y="14762"/>
                </a:lnTo>
                <a:lnTo>
                  <a:pt x="91305" y="9795"/>
                </a:lnTo>
                <a:lnTo>
                  <a:pt x="94208" y="9387"/>
                </a:lnTo>
                <a:lnTo>
                  <a:pt x="98048" y="9115"/>
                </a:lnTo>
                <a:lnTo>
                  <a:pt x="102513" y="8934"/>
                </a:lnTo>
                <a:lnTo>
                  <a:pt x="106442" y="7861"/>
                </a:lnTo>
                <a:lnTo>
                  <a:pt x="110014" y="6193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2"/>
          <p:cNvSpPr/>
          <p:nvPr/>
        </p:nvSpPr>
        <p:spPr>
          <a:xfrm>
            <a:off x="2574607" y="3334702"/>
            <a:ext cx="111444" cy="17146"/>
          </a:xfrm>
          <a:custGeom>
            <a:avLst/>
            <a:gdLst/>
            <a:ahLst/>
            <a:cxnLst/>
            <a:rect l="0" t="0" r="0" b="0"/>
            <a:pathLst>
              <a:path w="111444" h="17146">
                <a:moveTo>
                  <a:pt x="0" y="17145"/>
                </a:moveTo>
                <a:lnTo>
                  <a:pt x="21334" y="17145"/>
                </a:lnTo>
                <a:lnTo>
                  <a:pt x="23747" y="16193"/>
                </a:lnTo>
                <a:lnTo>
                  <a:pt x="26309" y="14605"/>
                </a:lnTo>
                <a:lnTo>
                  <a:pt x="28969" y="12594"/>
                </a:lnTo>
                <a:lnTo>
                  <a:pt x="32648" y="11254"/>
                </a:lnTo>
                <a:lnTo>
                  <a:pt x="37005" y="10360"/>
                </a:lnTo>
                <a:lnTo>
                  <a:pt x="41815" y="9764"/>
                </a:lnTo>
                <a:lnTo>
                  <a:pt x="45974" y="9367"/>
                </a:lnTo>
                <a:lnTo>
                  <a:pt x="49700" y="9102"/>
                </a:lnTo>
                <a:lnTo>
                  <a:pt x="53135" y="8926"/>
                </a:lnTo>
                <a:lnTo>
                  <a:pt x="59493" y="8729"/>
                </a:lnTo>
                <a:lnTo>
                  <a:pt x="62522" y="8677"/>
                </a:lnTo>
                <a:lnTo>
                  <a:pt x="65494" y="7690"/>
                </a:lnTo>
                <a:lnTo>
                  <a:pt x="68428" y="6079"/>
                </a:lnTo>
                <a:lnTo>
                  <a:pt x="71336" y="4053"/>
                </a:lnTo>
                <a:lnTo>
                  <a:pt x="74227" y="2702"/>
                </a:lnTo>
                <a:lnTo>
                  <a:pt x="77107" y="1801"/>
                </a:lnTo>
                <a:lnTo>
                  <a:pt x="79980" y="1201"/>
                </a:lnTo>
                <a:lnTo>
                  <a:pt x="82848" y="800"/>
                </a:lnTo>
                <a:lnTo>
                  <a:pt x="85712" y="534"/>
                </a:lnTo>
                <a:lnTo>
                  <a:pt x="88574" y="356"/>
                </a:lnTo>
                <a:lnTo>
                  <a:pt x="94294" y="158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3"/>
          <p:cNvSpPr/>
          <p:nvPr/>
        </p:nvSpPr>
        <p:spPr>
          <a:xfrm>
            <a:off x="2574607" y="340328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4551" y="17145"/>
                </a:lnTo>
                <a:lnTo>
                  <a:pt x="6844" y="16193"/>
                </a:lnTo>
                <a:lnTo>
                  <a:pt x="9325" y="14605"/>
                </a:lnTo>
                <a:lnTo>
                  <a:pt x="11932" y="12594"/>
                </a:lnTo>
                <a:lnTo>
                  <a:pt x="15575" y="11254"/>
                </a:lnTo>
                <a:lnTo>
                  <a:pt x="19908" y="10360"/>
                </a:lnTo>
                <a:lnTo>
                  <a:pt x="24702" y="9764"/>
                </a:lnTo>
                <a:lnTo>
                  <a:pt x="28850" y="9367"/>
                </a:lnTo>
                <a:lnTo>
                  <a:pt x="32569" y="9102"/>
                </a:lnTo>
                <a:lnTo>
                  <a:pt x="36000" y="8926"/>
                </a:lnTo>
                <a:lnTo>
                  <a:pt x="44892" y="8729"/>
                </a:lnTo>
                <a:lnTo>
                  <a:pt x="49931" y="8677"/>
                </a:lnTo>
                <a:lnTo>
                  <a:pt x="55195" y="7690"/>
                </a:lnTo>
                <a:lnTo>
                  <a:pt x="60609" y="6079"/>
                </a:lnTo>
                <a:lnTo>
                  <a:pt x="66123" y="4053"/>
                </a:lnTo>
                <a:lnTo>
                  <a:pt x="71705" y="2702"/>
                </a:lnTo>
                <a:lnTo>
                  <a:pt x="77331" y="1801"/>
                </a:lnTo>
                <a:lnTo>
                  <a:pt x="82986" y="1201"/>
                </a:lnTo>
                <a:lnTo>
                  <a:pt x="88662" y="800"/>
                </a:lnTo>
                <a:lnTo>
                  <a:pt x="94350" y="534"/>
                </a:lnTo>
                <a:lnTo>
                  <a:pt x="108918" y="158"/>
                </a:lnTo>
                <a:lnTo>
                  <a:pt x="156797" y="1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4"/>
          <p:cNvSpPr/>
          <p:nvPr/>
        </p:nvSpPr>
        <p:spPr>
          <a:xfrm>
            <a:off x="2814637" y="3308985"/>
            <a:ext cx="25718" cy="180023"/>
          </a:xfrm>
          <a:custGeom>
            <a:avLst/>
            <a:gdLst/>
            <a:ahLst/>
            <a:cxnLst/>
            <a:rect l="0" t="0" r="0" b="0"/>
            <a:pathLst>
              <a:path w="25718" h="180023">
                <a:moveTo>
                  <a:pt x="25717" y="0"/>
                </a:moveTo>
                <a:lnTo>
                  <a:pt x="14687" y="0"/>
                </a:lnTo>
                <a:lnTo>
                  <a:pt x="17001" y="0"/>
                </a:lnTo>
                <a:lnTo>
                  <a:pt x="17102" y="4551"/>
                </a:lnTo>
                <a:lnTo>
                  <a:pt x="17132" y="11932"/>
                </a:lnTo>
                <a:lnTo>
                  <a:pt x="18089" y="14622"/>
                </a:lnTo>
                <a:lnTo>
                  <a:pt x="19679" y="17368"/>
                </a:lnTo>
                <a:lnTo>
                  <a:pt x="21692" y="20151"/>
                </a:lnTo>
                <a:lnTo>
                  <a:pt x="22081" y="22959"/>
                </a:lnTo>
                <a:lnTo>
                  <a:pt x="21389" y="25783"/>
                </a:lnTo>
                <a:lnTo>
                  <a:pt x="19974" y="28619"/>
                </a:lnTo>
                <a:lnTo>
                  <a:pt x="19031" y="31461"/>
                </a:lnTo>
                <a:lnTo>
                  <a:pt x="18402" y="34309"/>
                </a:lnTo>
                <a:lnTo>
                  <a:pt x="17983" y="37160"/>
                </a:lnTo>
                <a:lnTo>
                  <a:pt x="17704" y="40013"/>
                </a:lnTo>
                <a:lnTo>
                  <a:pt x="17518" y="42868"/>
                </a:lnTo>
                <a:lnTo>
                  <a:pt x="17393" y="45724"/>
                </a:lnTo>
                <a:lnTo>
                  <a:pt x="17255" y="53976"/>
                </a:lnTo>
                <a:lnTo>
                  <a:pt x="17167" y="74797"/>
                </a:lnTo>
                <a:lnTo>
                  <a:pt x="16207" y="79392"/>
                </a:lnTo>
                <a:lnTo>
                  <a:pt x="14615" y="83408"/>
                </a:lnTo>
                <a:lnTo>
                  <a:pt x="12600" y="87037"/>
                </a:lnTo>
                <a:lnTo>
                  <a:pt x="11258" y="91362"/>
                </a:lnTo>
                <a:lnTo>
                  <a:pt x="10363" y="96150"/>
                </a:lnTo>
                <a:lnTo>
                  <a:pt x="9766" y="101248"/>
                </a:lnTo>
                <a:lnTo>
                  <a:pt x="8416" y="105598"/>
                </a:lnTo>
                <a:lnTo>
                  <a:pt x="6563" y="109452"/>
                </a:lnTo>
                <a:lnTo>
                  <a:pt x="4375" y="112973"/>
                </a:lnTo>
                <a:lnTo>
                  <a:pt x="2917" y="116272"/>
                </a:lnTo>
                <a:lnTo>
                  <a:pt x="1944" y="119425"/>
                </a:lnTo>
                <a:lnTo>
                  <a:pt x="1296" y="122479"/>
                </a:lnTo>
                <a:lnTo>
                  <a:pt x="864" y="125468"/>
                </a:lnTo>
                <a:lnTo>
                  <a:pt x="576" y="128412"/>
                </a:lnTo>
                <a:lnTo>
                  <a:pt x="384" y="131328"/>
                </a:lnTo>
                <a:lnTo>
                  <a:pt x="256" y="135177"/>
                </a:lnTo>
                <a:lnTo>
                  <a:pt x="51" y="152502"/>
                </a:lnTo>
                <a:lnTo>
                  <a:pt x="10" y="160828"/>
                </a:lnTo>
                <a:lnTo>
                  <a:pt x="959" y="162463"/>
                </a:lnTo>
                <a:lnTo>
                  <a:pt x="2544" y="164506"/>
                </a:lnTo>
                <a:lnTo>
                  <a:pt x="4554" y="166821"/>
                </a:lnTo>
                <a:lnTo>
                  <a:pt x="4941" y="169316"/>
                </a:lnTo>
                <a:lnTo>
                  <a:pt x="4246" y="171932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5"/>
          <p:cNvSpPr/>
          <p:nvPr/>
        </p:nvSpPr>
        <p:spPr>
          <a:xfrm>
            <a:off x="2900823" y="3283301"/>
            <a:ext cx="210528" cy="197020"/>
          </a:xfrm>
          <a:custGeom>
            <a:avLst/>
            <a:gdLst/>
            <a:ahLst/>
            <a:cxnLst/>
            <a:rect l="0" t="0" r="0" b="0"/>
            <a:pathLst>
              <a:path w="210528" h="197020">
                <a:moveTo>
                  <a:pt x="50974" y="8539"/>
                </a:moveTo>
                <a:lnTo>
                  <a:pt x="50974" y="24139"/>
                </a:lnTo>
                <a:lnTo>
                  <a:pt x="48434" y="30077"/>
                </a:lnTo>
                <a:lnTo>
                  <a:pt x="46423" y="34327"/>
                </a:lnTo>
                <a:lnTo>
                  <a:pt x="45083" y="38114"/>
                </a:lnTo>
                <a:lnTo>
                  <a:pt x="44189" y="41591"/>
                </a:lnTo>
                <a:lnTo>
                  <a:pt x="43593" y="44860"/>
                </a:lnTo>
                <a:lnTo>
                  <a:pt x="42243" y="47993"/>
                </a:lnTo>
                <a:lnTo>
                  <a:pt x="38204" y="54014"/>
                </a:lnTo>
                <a:lnTo>
                  <a:pt x="36745" y="57905"/>
                </a:lnTo>
                <a:lnTo>
                  <a:pt x="35773" y="62405"/>
                </a:lnTo>
                <a:lnTo>
                  <a:pt x="35125" y="67309"/>
                </a:lnTo>
                <a:lnTo>
                  <a:pt x="33741" y="71532"/>
                </a:lnTo>
                <a:lnTo>
                  <a:pt x="31865" y="75299"/>
                </a:lnTo>
                <a:lnTo>
                  <a:pt x="29662" y="78763"/>
                </a:lnTo>
                <a:lnTo>
                  <a:pt x="27241" y="82025"/>
                </a:lnTo>
                <a:lnTo>
                  <a:pt x="24675" y="85152"/>
                </a:lnTo>
                <a:lnTo>
                  <a:pt x="22011" y="88189"/>
                </a:lnTo>
                <a:lnTo>
                  <a:pt x="20235" y="92119"/>
                </a:lnTo>
                <a:lnTo>
                  <a:pt x="19052" y="96644"/>
                </a:lnTo>
                <a:lnTo>
                  <a:pt x="18262" y="101566"/>
                </a:lnTo>
                <a:lnTo>
                  <a:pt x="17736" y="105799"/>
                </a:lnTo>
                <a:lnTo>
                  <a:pt x="17386" y="109574"/>
                </a:lnTo>
                <a:lnTo>
                  <a:pt x="17152" y="113043"/>
                </a:lnTo>
                <a:lnTo>
                  <a:pt x="16043" y="116308"/>
                </a:lnTo>
                <a:lnTo>
                  <a:pt x="14352" y="119437"/>
                </a:lnTo>
                <a:lnTo>
                  <a:pt x="12272" y="122476"/>
                </a:lnTo>
                <a:lnTo>
                  <a:pt x="9933" y="126407"/>
                </a:lnTo>
                <a:lnTo>
                  <a:pt x="7420" y="130932"/>
                </a:lnTo>
                <a:lnTo>
                  <a:pt x="1096" y="142782"/>
                </a:lnTo>
                <a:lnTo>
                  <a:pt x="231" y="146942"/>
                </a:lnTo>
                <a:lnTo>
                  <a:pt x="0" y="149385"/>
                </a:lnTo>
                <a:lnTo>
                  <a:pt x="799" y="151966"/>
                </a:lnTo>
                <a:lnTo>
                  <a:pt x="4227" y="157374"/>
                </a:lnTo>
                <a:lnTo>
                  <a:pt x="8925" y="162953"/>
                </a:lnTo>
                <a:lnTo>
                  <a:pt x="11511" y="165774"/>
                </a:lnTo>
                <a:lnTo>
                  <a:pt x="13235" y="168607"/>
                </a:lnTo>
                <a:lnTo>
                  <a:pt x="15151" y="174295"/>
                </a:lnTo>
                <a:lnTo>
                  <a:pt x="17567" y="176193"/>
                </a:lnTo>
                <a:lnTo>
                  <a:pt x="21083" y="177458"/>
                </a:lnTo>
                <a:lnTo>
                  <a:pt x="25332" y="178302"/>
                </a:lnTo>
                <a:lnTo>
                  <a:pt x="29116" y="179817"/>
                </a:lnTo>
                <a:lnTo>
                  <a:pt x="32592" y="181779"/>
                </a:lnTo>
                <a:lnTo>
                  <a:pt x="40464" y="187222"/>
                </a:lnTo>
                <a:lnTo>
                  <a:pt x="46620" y="190505"/>
                </a:lnTo>
                <a:lnTo>
                  <a:pt x="50929" y="192715"/>
                </a:lnTo>
                <a:lnTo>
                  <a:pt x="54754" y="194188"/>
                </a:lnTo>
                <a:lnTo>
                  <a:pt x="58256" y="195170"/>
                </a:lnTo>
                <a:lnTo>
                  <a:pt x="61544" y="195825"/>
                </a:lnTo>
                <a:lnTo>
                  <a:pt x="65641" y="196261"/>
                </a:lnTo>
                <a:lnTo>
                  <a:pt x="70277" y="196552"/>
                </a:lnTo>
                <a:lnTo>
                  <a:pt x="79556" y="196875"/>
                </a:lnTo>
                <a:lnTo>
                  <a:pt x="86855" y="197019"/>
                </a:lnTo>
                <a:lnTo>
                  <a:pt x="91087" y="196104"/>
                </a:lnTo>
                <a:lnTo>
                  <a:pt x="95813" y="194542"/>
                </a:lnTo>
                <a:lnTo>
                  <a:pt x="100870" y="192549"/>
                </a:lnTo>
                <a:lnTo>
                  <a:pt x="106145" y="191220"/>
                </a:lnTo>
                <a:lnTo>
                  <a:pt x="111567" y="190333"/>
                </a:lnTo>
                <a:lnTo>
                  <a:pt x="117087" y="189742"/>
                </a:lnTo>
                <a:lnTo>
                  <a:pt x="121719" y="189349"/>
                </a:lnTo>
                <a:lnTo>
                  <a:pt x="125760" y="189086"/>
                </a:lnTo>
                <a:lnTo>
                  <a:pt x="129406" y="188911"/>
                </a:lnTo>
                <a:lnTo>
                  <a:pt x="133742" y="187842"/>
                </a:lnTo>
                <a:lnTo>
                  <a:pt x="138538" y="186177"/>
                </a:lnTo>
                <a:lnTo>
                  <a:pt x="143640" y="184114"/>
                </a:lnTo>
                <a:lnTo>
                  <a:pt x="148946" y="181786"/>
                </a:lnTo>
                <a:lnTo>
                  <a:pt x="167710" y="172970"/>
                </a:lnTo>
                <a:lnTo>
                  <a:pt x="172072" y="169567"/>
                </a:lnTo>
                <a:lnTo>
                  <a:pt x="174568" y="167326"/>
                </a:lnTo>
                <a:lnTo>
                  <a:pt x="178138" y="165832"/>
                </a:lnTo>
                <a:lnTo>
                  <a:pt x="182422" y="164836"/>
                </a:lnTo>
                <a:lnTo>
                  <a:pt x="187184" y="164171"/>
                </a:lnTo>
                <a:lnTo>
                  <a:pt x="190358" y="162776"/>
                </a:lnTo>
                <a:lnTo>
                  <a:pt x="192474" y="160894"/>
                </a:lnTo>
                <a:lnTo>
                  <a:pt x="193885" y="158686"/>
                </a:lnTo>
                <a:lnTo>
                  <a:pt x="195453" y="153693"/>
                </a:lnTo>
                <a:lnTo>
                  <a:pt x="195871" y="151028"/>
                </a:lnTo>
                <a:lnTo>
                  <a:pt x="198054" y="148299"/>
                </a:lnTo>
                <a:lnTo>
                  <a:pt x="201415" y="145528"/>
                </a:lnTo>
                <a:lnTo>
                  <a:pt x="205561" y="142727"/>
                </a:lnTo>
                <a:lnTo>
                  <a:pt x="207372" y="139907"/>
                </a:lnTo>
                <a:lnTo>
                  <a:pt x="207627" y="137075"/>
                </a:lnTo>
                <a:lnTo>
                  <a:pt x="206844" y="134235"/>
                </a:lnTo>
                <a:lnTo>
                  <a:pt x="207275" y="131389"/>
                </a:lnTo>
                <a:lnTo>
                  <a:pt x="208515" y="128539"/>
                </a:lnTo>
                <a:lnTo>
                  <a:pt x="210294" y="125686"/>
                </a:lnTo>
                <a:lnTo>
                  <a:pt x="210527" y="122832"/>
                </a:lnTo>
                <a:lnTo>
                  <a:pt x="209730" y="119976"/>
                </a:lnTo>
                <a:lnTo>
                  <a:pt x="207257" y="114264"/>
                </a:lnTo>
                <a:lnTo>
                  <a:pt x="206158" y="108550"/>
                </a:lnTo>
                <a:lnTo>
                  <a:pt x="205670" y="102836"/>
                </a:lnTo>
                <a:lnTo>
                  <a:pt x="205540" y="99978"/>
                </a:lnTo>
                <a:lnTo>
                  <a:pt x="204500" y="96168"/>
                </a:lnTo>
                <a:lnTo>
                  <a:pt x="202855" y="91724"/>
                </a:lnTo>
                <a:lnTo>
                  <a:pt x="200805" y="86855"/>
                </a:lnTo>
                <a:lnTo>
                  <a:pt x="199439" y="82657"/>
                </a:lnTo>
                <a:lnTo>
                  <a:pt x="198528" y="78906"/>
                </a:lnTo>
                <a:lnTo>
                  <a:pt x="197921" y="75453"/>
                </a:lnTo>
                <a:lnTo>
                  <a:pt x="196564" y="73151"/>
                </a:lnTo>
                <a:lnTo>
                  <a:pt x="194706" y="71616"/>
                </a:lnTo>
                <a:lnTo>
                  <a:pt x="192515" y="70592"/>
                </a:lnTo>
                <a:lnTo>
                  <a:pt x="189150" y="68005"/>
                </a:lnTo>
                <a:lnTo>
                  <a:pt x="185001" y="64376"/>
                </a:lnTo>
                <a:lnTo>
                  <a:pt x="180330" y="60051"/>
                </a:lnTo>
                <a:lnTo>
                  <a:pt x="177217" y="56215"/>
                </a:lnTo>
                <a:lnTo>
                  <a:pt x="175141" y="52705"/>
                </a:lnTo>
                <a:lnTo>
                  <a:pt x="173757" y="49413"/>
                </a:lnTo>
                <a:lnTo>
                  <a:pt x="171882" y="46266"/>
                </a:lnTo>
                <a:lnTo>
                  <a:pt x="167258" y="40229"/>
                </a:lnTo>
                <a:lnTo>
                  <a:pt x="162029" y="34371"/>
                </a:lnTo>
                <a:lnTo>
                  <a:pt x="159300" y="31475"/>
                </a:lnTo>
                <a:lnTo>
                  <a:pt x="157482" y="28592"/>
                </a:lnTo>
                <a:lnTo>
                  <a:pt x="155461" y="22849"/>
                </a:lnTo>
                <a:lnTo>
                  <a:pt x="153969" y="20936"/>
                </a:lnTo>
                <a:lnTo>
                  <a:pt x="152023" y="19661"/>
                </a:lnTo>
                <a:lnTo>
                  <a:pt x="146367" y="17292"/>
                </a:lnTo>
                <a:lnTo>
                  <a:pt x="137503" y="13064"/>
                </a:lnTo>
                <a:lnTo>
                  <a:pt x="133425" y="11556"/>
                </a:lnTo>
                <a:lnTo>
                  <a:pt x="129754" y="10550"/>
                </a:lnTo>
                <a:lnTo>
                  <a:pt x="126354" y="9879"/>
                </a:lnTo>
                <a:lnTo>
                  <a:pt x="124087" y="8480"/>
                </a:lnTo>
                <a:lnTo>
                  <a:pt x="122576" y="6595"/>
                </a:lnTo>
                <a:lnTo>
                  <a:pt x="121569" y="4385"/>
                </a:lnTo>
                <a:lnTo>
                  <a:pt x="118992" y="2912"/>
                </a:lnTo>
                <a:lnTo>
                  <a:pt x="115370" y="1930"/>
                </a:lnTo>
                <a:lnTo>
                  <a:pt x="104969" y="354"/>
                </a:lnTo>
                <a:lnTo>
                  <a:pt x="98467" y="138"/>
                </a:lnTo>
                <a:lnTo>
                  <a:pt x="87872" y="0"/>
                </a:lnTo>
                <a:lnTo>
                  <a:pt x="86050" y="941"/>
                </a:lnTo>
                <a:lnTo>
                  <a:pt x="79888" y="5864"/>
                </a:lnTo>
                <a:lnTo>
                  <a:pt x="78112" y="7350"/>
                </a:lnTo>
                <a:lnTo>
                  <a:pt x="77638" y="8699"/>
                </a:lnTo>
                <a:lnTo>
                  <a:pt x="77323" y="10551"/>
                </a:lnTo>
                <a:lnTo>
                  <a:pt x="76691" y="171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4" name="SMARTPenAnnotation156"/>
          <p:cNvSpPr/>
          <p:nvPr/>
        </p:nvSpPr>
        <p:spPr>
          <a:xfrm>
            <a:off x="3347323" y="2897505"/>
            <a:ext cx="367426" cy="394303"/>
          </a:xfrm>
          <a:custGeom>
            <a:avLst/>
            <a:gdLst/>
            <a:ahLst/>
            <a:cxnLst/>
            <a:rect l="0" t="0" r="0" b="0"/>
            <a:pathLst>
              <a:path w="367426" h="394303">
                <a:moveTo>
                  <a:pt x="7381" y="0"/>
                </a:moveTo>
                <a:lnTo>
                  <a:pt x="0" y="7380"/>
                </a:lnTo>
                <a:lnTo>
                  <a:pt x="556" y="7778"/>
                </a:lnTo>
                <a:lnTo>
                  <a:pt x="7059" y="8541"/>
                </a:lnTo>
                <a:lnTo>
                  <a:pt x="7286" y="13114"/>
                </a:lnTo>
                <a:lnTo>
                  <a:pt x="8271" y="14457"/>
                </a:lnTo>
                <a:lnTo>
                  <a:pt x="9879" y="15353"/>
                </a:lnTo>
                <a:lnTo>
                  <a:pt x="11904" y="15950"/>
                </a:lnTo>
                <a:lnTo>
                  <a:pt x="16694" y="19154"/>
                </a:lnTo>
                <a:lnTo>
                  <a:pt x="22979" y="24420"/>
                </a:lnTo>
                <a:lnTo>
                  <a:pt x="26379" y="25141"/>
                </a:lnTo>
                <a:lnTo>
                  <a:pt x="28619" y="25333"/>
                </a:lnTo>
                <a:lnTo>
                  <a:pt x="31065" y="26414"/>
                </a:lnTo>
                <a:lnTo>
                  <a:pt x="36322" y="30154"/>
                </a:lnTo>
                <a:lnTo>
                  <a:pt x="40010" y="31533"/>
                </a:lnTo>
                <a:lnTo>
                  <a:pt x="49188" y="33064"/>
                </a:lnTo>
                <a:lnTo>
                  <a:pt x="57077" y="36285"/>
                </a:lnTo>
                <a:lnTo>
                  <a:pt x="66874" y="43453"/>
                </a:lnTo>
                <a:lnTo>
                  <a:pt x="69903" y="46114"/>
                </a:lnTo>
                <a:lnTo>
                  <a:pt x="73827" y="47887"/>
                </a:lnTo>
                <a:lnTo>
                  <a:pt x="83268" y="49858"/>
                </a:lnTo>
                <a:lnTo>
                  <a:pt x="93814" y="53274"/>
                </a:lnTo>
                <a:lnTo>
                  <a:pt x="103898" y="57015"/>
                </a:lnTo>
                <a:lnTo>
                  <a:pt x="111555" y="58677"/>
                </a:lnTo>
                <a:lnTo>
                  <a:pt x="116836" y="59120"/>
                </a:lnTo>
                <a:lnTo>
                  <a:pt x="123213" y="59416"/>
                </a:lnTo>
                <a:lnTo>
                  <a:pt x="130323" y="59613"/>
                </a:lnTo>
                <a:lnTo>
                  <a:pt x="136015" y="60697"/>
                </a:lnTo>
                <a:lnTo>
                  <a:pt x="144880" y="64441"/>
                </a:lnTo>
                <a:lnTo>
                  <a:pt x="150482" y="66773"/>
                </a:lnTo>
                <a:lnTo>
                  <a:pt x="157074" y="69280"/>
                </a:lnTo>
                <a:lnTo>
                  <a:pt x="164326" y="71904"/>
                </a:lnTo>
                <a:lnTo>
                  <a:pt x="171067" y="73653"/>
                </a:lnTo>
                <a:lnTo>
                  <a:pt x="177465" y="74820"/>
                </a:lnTo>
                <a:lnTo>
                  <a:pt x="183636" y="75597"/>
                </a:lnTo>
                <a:lnTo>
                  <a:pt x="189654" y="77068"/>
                </a:lnTo>
                <a:lnTo>
                  <a:pt x="195571" y="79001"/>
                </a:lnTo>
                <a:lnTo>
                  <a:pt x="201422" y="81242"/>
                </a:lnTo>
                <a:lnTo>
                  <a:pt x="207227" y="82736"/>
                </a:lnTo>
                <a:lnTo>
                  <a:pt x="213002" y="83732"/>
                </a:lnTo>
                <a:lnTo>
                  <a:pt x="223546" y="84839"/>
                </a:lnTo>
                <a:lnTo>
                  <a:pt x="231407" y="85331"/>
                </a:lnTo>
                <a:lnTo>
                  <a:pt x="240616" y="88090"/>
                </a:lnTo>
                <a:lnTo>
                  <a:pt x="251059" y="91538"/>
                </a:lnTo>
                <a:lnTo>
                  <a:pt x="262050" y="93071"/>
                </a:lnTo>
                <a:lnTo>
                  <a:pt x="273285" y="93752"/>
                </a:lnTo>
                <a:lnTo>
                  <a:pt x="278948" y="93934"/>
                </a:lnTo>
                <a:lnTo>
                  <a:pt x="283675" y="95007"/>
                </a:lnTo>
                <a:lnTo>
                  <a:pt x="294881" y="100117"/>
                </a:lnTo>
                <a:lnTo>
                  <a:pt x="304233" y="102054"/>
                </a:lnTo>
                <a:lnTo>
                  <a:pt x="313037" y="102628"/>
                </a:lnTo>
                <a:lnTo>
                  <a:pt x="321678" y="102798"/>
                </a:lnTo>
                <a:lnTo>
                  <a:pt x="327409" y="102838"/>
                </a:lnTo>
                <a:lnTo>
                  <a:pt x="335671" y="105396"/>
                </a:lnTo>
                <a:lnTo>
                  <a:pt x="347395" y="110248"/>
                </a:lnTo>
                <a:lnTo>
                  <a:pt x="357409" y="111337"/>
                </a:lnTo>
                <a:lnTo>
                  <a:pt x="366108" y="111433"/>
                </a:lnTo>
                <a:lnTo>
                  <a:pt x="366547" y="112388"/>
                </a:lnTo>
                <a:lnTo>
                  <a:pt x="367416" y="119910"/>
                </a:lnTo>
                <a:lnTo>
                  <a:pt x="367425" y="127386"/>
                </a:lnTo>
                <a:lnTo>
                  <a:pt x="361535" y="135194"/>
                </a:lnTo>
                <a:lnTo>
                  <a:pt x="358696" y="143139"/>
                </a:lnTo>
                <a:lnTo>
                  <a:pt x="352246" y="152478"/>
                </a:lnTo>
                <a:lnTo>
                  <a:pt x="347027" y="161748"/>
                </a:lnTo>
                <a:lnTo>
                  <a:pt x="338992" y="169678"/>
                </a:lnTo>
                <a:lnTo>
                  <a:pt x="330024" y="176377"/>
                </a:lnTo>
                <a:lnTo>
                  <a:pt x="322863" y="182530"/>
                </a:lnTo>
                <a:lnTo>
                  <a:pt x="316506" y="190979"/>
                </a:lnTo>
                <a:lnTo>
                  <a:pt x="309553" y="201084"/>
                </a:lnTo>
                <a:lnTo>
                  <a:pt x="300112" y="211926"/>
                </a:lnTo>
                <a:lnTo>
                  <a:pt x="292106" y="223094"/>
                </a:lnTo>
                <a:lnTo>
                  <a:pt x="285373" y="234408"/>
                </a:lnTo>
                <a:lnTo>
                  <a:pt x="279206" y="245786"/>
                </a:lnTo>
                <a:lnTo>
                  <a:pt x="270750" y="254653"/>
                </a:lnTo>
                <a:lnTo>
                  <a:pt x="265828" y="258351"/>
                </a:lnTo>
                <a:lnTo>
                  <a:pt x="257819" y="267540"/>
                </a:lnTo>
                <a:lnTo>
                  <a:pt x="251084" y="277974"/>
                </a:lnTo>
                <a:lnTo>
                  <a:pt x="244916" y="288961"/>
                </a:lnTo>
                <a:lnTo>
                  <a:pt x="236460" y="300194"/>
                </a:lnTo>
                <a:lnTo>
                  <a:pt x="227304" y="311537"/>
                </a:lnTo>
                <a:lnTo>
                  <a:pt x="220060" y="322928"/>
                </a:lnTo>
                <a:lnTo>
                  <a:pt x="211125" y="331801"/>
                </a:lnTo>
                <a:lnTo>
                  <a:pt x="206076" y="335500"/>
                </a:lnTo>
                <a:lnTo>
                  <a:pt x="197925" y="344691"/>
                </a:lnTo>
                <a:lnTo>
                  <a:pt x="191128" y="354173"/>
                </a:lnTo>
                <a:lnTo>
                  <a:pt x="181946" y="364867"/>
                </a:lnTo>
                <a:lnTo>
                  <a:pt x="176088" y="371078"/>
                </a:lnTo>
                <a:lnTo>
                  <a:pt x="174145" y="374067"/>
                </a:lnTo>
                <a:lnTo>
                  <a:pt x="171986" y="379930"/>
                </a:lnTo>
                <a:lnTo>
                  <a:pt x="170458" y="381874"/>
                </a:lnTo>
                <a:lnTo>
                  <a:pt x="168487" y="383170"/>
                </a:lnTo>
                <a:lnTo>
                  <a:pt x="163030" y="385250"/>
                </a:lnTo>
                <a:lnTo>
                  <a:pt x="162582" y="386373"/>
                </a:lnTo>
                <a:lnTo>
                  <a:pt x="161805" y="393098"/>
                </a:lnTo>
                <a:lnTo>
                  <a:pt x="160813" y="393510"/>
                </a:lnTo>
                <a:lnTo>
                  <a:pt x="153470" y="394302"/>
                </a:lnTo>
                <a:lnTo>
                  <a:pt x="153114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5" name="SMARTPenAnnotation157"/>
          <p:cNvSpPr/>
          <p:nvPr/>
        </p:nvSpPr>
        <p:spPr>
          <a:xfrm>
            <a:off x="157162" y="1938576"/>
            <a:ext cx="411481" cy="1430417"/>
          </a:xfrm>
          <a:custGeom>
            <a:avLst/>
            <a:gdLst/>
            <a:ahLst/>
            <a:cxnLst/>
            <a:rect l="0" t="0" r="0" b="0"/>
            <a:pathLst>
              <a:path w="411481" h="1430417">
                <a:moveTo>
                  <a:pt x="411480" y="7381"/>
                </a:moveTo>
                <a:lnTo>
                  <a:pt x="404099" y="0"/>
                </a:lnTo>
                <a:lnTo>
                  <a:pt x="403702" y="556"/>
                </a:lnTo>
                <a:lnTo>
                  <a:pt x="403012" y="6294"/>
                </a:lnTo>
                <a:lnTo>
                  <a:pt x="390985" y="19217"/>
                </a:lnTo>
                <a:lnTo>
                  <a:pt x="389244" y="21939"/>
                </a:lnTo>
                <a:lnTo>
                  <a:pt x="387310" y="27504"/>
                </a:lnTo>
                <a:lnTo>
                  <a:pt x="384889" y="30321"/>
                </a:lnTo>
                <a:lnTo>
                  <a:pt x="377119" y="35992"/>
                </a:lnTo>
                <a:lnTo>
                  <a:pt x="374285" y="39790"/>
                </a:lnTo>
                <a:lnTo>
                  <a:pt x="372396" y="44227"/>
                </a:lnTo>
                <a:lnTo>
                  <a:pt x="371136" y="49090"/>
                </a:lnTo>
                <a:lnTo>
                  <a:pt x="367197" y="57033"/>
                </a:lnTo>
                <a:lnTo>
                  <a:pt x="357084" y="69400"/>
                </a:lnTo>
                <a:lnTo>
                  <a:pt x="344563" y="82590"/>
                </a:lnTo>
                <a:lnTo>
                  <a:pt x="327248" y="100130"/>
                </a:lnTo>
                <a:lnTo>
                  <a:pt x="315614" y="116354"/>
                </a:lnTo>
                <a:lnTo>
                  <a:pt x="306643" y="127569"/>
                </a:lnTo>
                <a:lnTo>
                  <a:pt x="296306" y="138903"/>
                </a:lnTo>
                <a:lnTo>
                  <a:pt x="279776" y="155994"/>
                </a:lnTo>
                <a:lnTo>
                  <a:pt x="251426" y="184549"/>
                </a:lnTo>
                <a:lnTo>
                  <a:pt x="240015" y="198517"/>
                </a:lnTo>
                <a:lnTo>
                  <a:pt x="229546" y="213298"/>
                </a:lnTo>
                <a:lnTo>
                  <a:pt x="218297" y="233282"/>
                </a:lnTo>
                <a:lnTo>
                  <a:pt x="207979" y="255925"/>
                </a:lnTo>
                <a:lnTo>
                  <a:pt x="198480" y="268975"/>
                </a:lnTo>
                <a:lnTo>
                  <a:pt x="186973" y="291583"/>
                </a:lnTo>
                <a:lnTo>
                  <a:pt x="177531" y="316379"/>
                </a:lnTo>
                <a:lnTo>
                  <a:pt x="169073" y="330769"/>
                </a:lnTo>
                <a:lnTo>
                  <a:pt x="159916" y="344466"/>
                </a:lnTo>
                <a:lnTo>
                  <a:pt x="148453" y="368243"/>
                </a:lnTo>
                <a:lnTo>
                  <a:pt x="138687" y="384934"/>
                </a:lnTo>
                <a:lnTo>
                  <a:pt x="127996" y="401878"/>
                </a:lnTo>
                <a:lnTo>
                  <a:pt x="117847" y="418933"/>
                </a:lnTo>
                <a:lnTo>
                  <a:pt x="105826" y="444600"/>
                </a:lnTo>
                <a:lnTo>
                  <a:pt x="95929" y="461733"/>
                </a:lnTo>
                <a:lnTo>
                  <a:pt x="90260" y="478873"/>
                </a:lnTo>
                <a:lnTo>
                  <a:pt x="79478" y="521732"/>
                </a:lnTo>
                <a:lnTo>
                  <a:pt x="68475" y="556021"/>
                </a:lnTo>
                <a:lnTo>
                  <a:pt x="22860" y="693181"/>
                </a:lnTo>
                <a:lnTo>
                  <a:pt x="15357" y="736044"/>
                </a:lnTo>
                <a:lnTo>
                  <a:pt x="10583" y="759221"/>
                </a:lnTo>
                <a:lnTo>
                  <a:pt x="8749" y="802613"/>
                </a:lnTo>
                <a:lnTo>
                  <a:pt x="7698" y="816113"/>
                </a:lnTo>
                <a:lnTo>
                  <a:pt x="1202" y="851892"/>
                </a:lnTo>
                <a:lnTo>
                  <a:pt x="105" y="894757"/>
                </a:lnTo>
                <a:lnTo>
                  <a:pt x="0" y="1049060"/>
                </a:lnTo>
                <a:lnTo>
                  <a:pt x="7381" y="1091925"/>
                </a:lnTo>
                <a:lnTo>
                  <a:pt x="8468" y="1134787"/>
                </a:lnTo>
                <a:lnTo>
                  <a:pt x="8570" y="1191163"/>
                </a:lnTo>
                <a:lnTo>
                  <a:pt x="11111" y="1200574"/>
                </a:lnTo>
                <a:lnTo>
                  <a:pt x="23194" y="1227746"/>
                </a:lnTo>
                <a:lnTo>
                  <a:pt x="30579" y="1244742"/>
                </a:lnTo>
                <a:lnTo>
                  <a:pt x="34143" y="1260890"/>
                </a:lnTo>
                <a:lnTo>
                  <a:pt x="39856" y="1273083"/>
                </a:lnTo>
                <a:lnTo>
                  <a:pt x="44808" y="1293787"/>
                </a:lnTo>
                <a:lnTo>
                  <a:pt x="49442" y="1303969"/>
                </a:lnTo>
                <a:lnTo>
                  <a:pt x="56454" y="1315057"/>
                </a:lnTo>
                <a:lnTo>
                  <a:pt x="64090" y="1334815"/>
                </a:lnTo>
                <a:lnTo>
                  <a:pt x="73584" y="1349584"/>
                </a:lnTo>
                <a:lnTo>
                  <a:pt x="81233" y="1369136"/>
                </a:lnTo>
                <a:lnTo>
                  <a:pt x="84636" y="1373370"/>
                </a:lnTo>
                <a:lnTo>
                  <a:pt x="96621" y="1383880"/>
                </a:lnTo>
                <a:lnTo>
                  <a:pt x="98704" y="1387010"/>
                </a:lnTo>
                <a:lnTo>
                  <a:pt x="101971" y="1393027"/>
                </a:lnTo>
                <a:lnTo>
                  <a:pt x="113344" y="1406472"/>
                </a:lnTo>
                <a:lnTo>
                  <a:pt x="115568" y="1408739"/>
                </a:lnTo>
                <a:lnTo>
                  <a:pt x="118003" y="1410249"/>
                </a:lnTo>
                <a:lnTo>
                  <a:pt x="123248" y="1411928"/>
                </a:lnTo>
                <a:lnTo>
                  <a:pt x="124075" y="1413328"/>
                </a:lnTo>
                <a:lnTo>
                  <a:pt x="123674" y="1415214"/>
                </a:lnTo>
                <a:lnTo>
                  <a:pt x="120078" y="1421728"/>
                </a:lnTo>
                <a:lnTo>
                  <a:pt x="128587" y="14304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49" name="SMARTPenAnnotation158"/>
          <p:cNvSpPr/>
          <p:nvPr/>
        </p:nvSpPr>
        <p:spPr>
          <a:xfrm>
            <a:off x="203658" y="3266122"/>
            <a:ext cx="158050" cy="120016"/>
          </a:xfrm>
          <a:custGeom>
            <a:avLst/>
            <a:gdLst/>
            <a:ahLst/>
            <a:cxnLst/>
            <a:rect l="0" t="0" r="0" b="0"/>
            <a:pathLst>
              <a:path w="158050" h="120016">
                <a:moveTo>
                  <a:pt x="4939" y="102870"/>
                </a:moveTo>
                <a:lnTo>
                  <a:pt x="0" y="102870"/>
                </a:lnTo>
                <a:lnTo>
                  <a:pt x="25068" y="102870"/>
                </a:lnTo>
                <a:lnTo>
                  <a:pt x="27883" y="103823"/>
                </a:lnTo>
                <a:lnTo>
                  <a:pt x="30713" y="105410"/>
                </a:lnTo>
                <a:lnTo>
                  <a:pt x="33552" y="107421"/>
                </a:lnTo>
                <a:lnTo>
                  <a:pt x="36396" y="108761"/>
                </a:lnTo>
                <a:lnTo>
                  <a:pt x="39246" y="109655"/>
                </a:lnTo>
                <a:lnTo>
                  <a:pt x="42098" y="110251"/>
                </a:lnTo>
                <a:lnTo>
                  <a:pt x="44951" y="110648"/>
                </a:lnTo>
                <a:lnTo>
                  <a:pt x="47806" y="110913"/>
                </a:lnTo>
                <a:lnTo>
                  <a:pt x="50662" y="111090"/>
                </a:lnTo>
                <a:lnTo>
                  <a:pt x="56375" y="111286"/>
                </a:lnTo>
                <a:lnTo>
                  <a:pt x="67487" y="111396"/>
                </a:lnTo>
                <a:lnTo>
                  <a:pt x="72355" y="111412"/>
                </a:lnTo>
                <a:lnTo>
                  <a:pt x="75601" y="112374"/>
                </a:lnTo>
                <a:lnTo>
                  <a:pt x="77764" y="113969"/>
                </a:lnTo>
                <a:lnTo>
                  <a:pt x="79207" y="115984"/>
                </a:lnTo>
                <a:lnTo>
                  <a:pt x="81121" y="117328"/>
                </a:lnTo>
                <a:lnTo>
                  <a:pt x="85787" y="118821"/>
                </a:lnTo>
                <a:lnTo>
                  <a:pt x="89318" y="119219"/>
                </a:lnTo>
                <a:lnTo>
                  <a:pt x="93577" y="119484"/>
                </a:lnTo>
                <a:lnTo>
                  <a:pt x="102436" y="119779"/>
                </a:lnTo>
                <a:lnTo>
                  <a:pt x="115884" y="119968"/>
                </a:lnTo>
                <a:lnTo>
                  <a:pt x="150556" y="120015"/>
                </a:lnTo>
                <a:lnTo>
                  <a:pt x="150620" y="117475"/>
                </a:lnTo>
                <a:lnTo>
                  <a:pt x="150637" y="115465"/>
                </a:lnTo>
                <a:lnTo>
                  <a:pt x="151601" y="113171"/>
                </a:lnTo>
                <a:lnTo>
                  <a:pt x="153196" y="110690"/>
                </a:lnTo>
                <a:lnTo>
                  <a:pt x="155212" y="108084"/>
                </a:lnTo>
                <a:lnTo>
                  <a:pt x="156556" y="105393"/>
                </a:lnTo>
                <a:lnTo>
                  <a:pt x="157452" y="102647"/>
                </a:lnTo>
                <a:lnTo>
                  <a:pt x="158049" y="99864"/>
                </a:lnTo>
                <a:lnTo>
                  <a:pt x="157495" y="97056"/>
                </a:lnTo>
                <a:lnTo>
                  <a:pt x="156173" y="94232"/>
                </a:lnTo>
                <a:lnTo>
                  <a:pt x="154339" y="91396"/>
                </a:lnTo>
                <a:lnTo>
                  <a:pt x="153117" y="87601"/>
                </a:lnTo>
                <a:lnTo>
                  <a:pt x="152302" y="83165"/>
                </a:lnTo>
                <a:lnTo>
                  <a:pt x="151758" y="78304"/>
                </a:lnTo>
                <a:lnTo>
                  <a:pt x="151396" y="74110"/>
                </a:lnTo>
                <a:lnTo>
                  <a:pt x="151154" y="70362"/>
                </a:lnTo>
                <a:lnTo>
                  <a:pt x="150993" y="66910"/>
                </a:lnTo>
                <a:lnTo>
                  <a:pt x="150815" y="57996"/>
                </a:lnTo>
                <a:lnTo>
                  <a:pt x="150767" y="52951"/>
                </a:lnTo>
                <a:lnTo>
                  <a:pt x="149783" y="47683"/>
                </a:lnTo>
                <a:lnTo>
                  <a:pt x="148174" y="42266"/>
                </a:lnTo>
                <a:lnTo>
                  <a:pt x="146149" y="36750"/>
                </a:lnTo>
                <a:lnTo>
                  <a:pt x="143846" y="32120"/>
                </a:lnTo>
                <a:lnTo>
                  <a:pt x="141359" y="28081"/>
                </a:lnTo>
                <a:lnTo>
                  <a:pt x="138748" y="24436"/>
                </a:lnTo>
                <a:lnTo>
                  <a:pt x="137008" y="21053"/>
                </a:lnTo>
                <a:lnTo>
                  <a:pt x="135847" y="17845"/>
                </a:lnTo>
                <a:lnTo>
                  <a:pt x="135074" y="14754"/>
                </a:lnTo>
                <a:lnTo>
                  <a:pt x="133605" y="11741"/>
                </a:lnTo>
                <a:lnTo>
                  <a:pt x="131674" y="8780"/>
                </a:lnTo>
                <a:lnTo>
                  <a:pt x="12495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0" name="SMARTPenAnnotation159"/>
          <p:cNvSpPr/>
          <p:nvPr/>
        </p:nvSpPr>
        <p:spPr>
          <a:xfrm>
            <a:off x="242887" y="2743200"/>
            <a:ext cx="94298" cy="42863"/>
          </a:xfrm>
          <a:custGeom>
            <a:avLst/>
            <a:gdLst/>
            <a:ahLst/>
            <a:cxnLst/>
            <a:rect l="0" t="0" r="0" b="0"/>
            <a:pathLst>
              <a:path w="94298" h="42863">
                <a:moveTo>
                  <a:pt x="0" y="34289"/>
                </a:moveTo>
                <a:lnTo>
                  <a:pt x="0" y="42509"/>
                </a:lnTo>
                <a:lnTo>
                  <a:pt x="2540" y="42705"/>
                </a:lnTo>
                <a:lnTo>
                  <a:pt x="8468" y="42859"/>
                </a:lnTo>
                <a:lnTo>
                  <a:pt x="28721" y="42862"/>
                </a:lnTo>
                <a:lnTo>
                  <a:pt x="31530" y="41910"/>
                </a:lnTo>
                <a:lnTo>
                  <a:pt x="34355" y="40322"/>
                </a:lnTo>
                <a:lnTo>
                  <a:pt x="37191" y="38311"/>
                </a:lnTo>
                <a:lnTo>
                  <a:pt x="40034" y="36970"/>
                </a:lnTo>
                <a:lnTo>
                  <a:pt x="42882" y="36077"/>
                </a:lnTo>
                <a:lnTo>
                  <a:pt x="45733" y="35481"/>
                </a:lnTo>
                <a:lnTo>
                  <a:pt x="48586" y="34132"/>
                </a:lnTo>
                <a:lnTo>
                  <a:pt x="51441" y="32279"/>
                </a:lnTo>
                <a:lnTo>
                  <a:pt x="54296" y="30092"/>
                </a:lnTo>
                <a:lnTo>
                  <a:pt x="57152" y="28633"/>
                </a:lnTo>
                <a:lnTo>
                  <a:pt x="60009" y="27661"/>
                </a:lnTo>
                <a:lnTo>
                  <a:pt x="62866" y="27013"/>
                </a:lnTo>
                <a:lnTo>
                  <a:pt x="64771" y="25629"/>
                </a:lnTo>
                <a:lnTo>
                  <a:pt x="66040" y="23753"/>
                </a:lnTo>
                <a:lnTo>
                  <a:pt x="66887" y="21550"/>
                </a:lnTo>
                <a:lnTo>
                  <a:pt x="68404" y="20082"/>
                </a:lnTo>
                <a:lnTo>
                  <a:pt x="70367" y="19103"/>
                </a:lnTo>
                <a:lnTo>
                  <a:pt x="72629" y="18450"/>
                </a:lnTo>
                <a:lnTo>
                  <a:pt x="75089" y="17062"/>
                </a:lnTo>
                <a:lnTo>
                  <a:pt x="77682" y="15185"/>
                </a:lnTo>
                <a:lnTo>
                  <a:pt x="85254" y="8959"/>
                </a:lnTo>
                <a:lnTo>
                  <a:pt x="85411" y="7878"/>
                </a:lnTo>
                <a:lnTo>
                  <a:pt x="85516" y="6204"/>
                </a:lnTo>
                <a:lnTo>
                  <a:pt x="85684" y="1225"/>
                </a:lnTo>
                <a:lnTo>
                  <a:pt x="86650" y="817"/>
                </a:lnTo>
                <a:lnTo>
                  <a:pt x="88247" y="544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1" name="SMARTPenAnnotation160"/>
          <p:cNvSpPr/>
          <p:nvPr/>
        </p:nvSpPr>
        <p:spPr>
          <a:xfrm>
            <a:off x="277177" y="2717482"/>
            <a:ext cx="51436" cy="102871"/>
          </a:xfrm>
          <a:custGeom>
            <a:avLst/>
            <a:gdLst/>
            <a:ahLst/>
            <a:cxnLst/>
            <a:rect l="0" t="0" r="0" b="0"/>
            <a:pathLst>
              <a:path w="51436" h="102871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7778" y="23125"/>
                </a:lnTo>
                <a:lnTo>
                  <a:pt x="8043" y="25894"/>
                </a:lnTo>
                <a:lnTo>
                  <a:pt x="8468" y="32632"/>
                </a:lnTo>
                <a:lnTo>
                  <a:pt x="9455" y="34137"/>
                </a:lnTo>
                <a:lnTo>
                  <a:pt x="11066" y="36093"/>
                </a:lnTo>
                <a:lnTo>
                  <a:pt x="13092" y="38349"/>
                </a:lnTo>
                <a:lnTo>
                  <a:pt x="14443" y="40806"/>
                </a:lnTo>
                <a:lnTo>
                  <a:pt x="15344" y="43397"/>
                </a:lnTo>
                <a:lnTo>
                  <a:pt x="15944" y="46076"/>
                </a:lnTo>
                <a:lnTo>
                  <a:pt x="17297" y="48815"/>
                </a:lnTo>
                <a:lnTo>
                  <a:pt x="19151" y="51593"/>
                </a:lnTo>
                <a:lnTo>
                  <a:pt x="21340" y="54398"/>
                </a:lnTo>
                <a:lnTo>
                  <a:pt x="22799" y="57220"/>
                </a:lnTo>
                <a:lnTo>
                  <a:pt x="23772" y="60055"/>
                </a:lnTo>
                <a:lnTo>
                  <a:pt x="24420" y="62896"/>
                </a:lnTo>
                <a:lnTo>
                  <a:pt x="25805" y="65743"/>
                </a:lnTo>
                <a:lnTo>
                  <a:pt x="27681" y="68594"/>
                </a:lnTo>
                <a:lnTo>
                  <a:pt x="32984" y="75462"/>
                </a:lnTo>
                <a:lnTo>
                  <a:pt x="33420" y="76978"/>
                </a:lnTo>
                <a:lnTo>
                  <a:pt x="33710" y="78941"/>
                </a:lnTo>
                <a:lnTo>
                  <a:pt x="33903" y="81202"/>
                </a:lnTo>
                <a:lnTo>
                  <a:pt x="34984" y="83662"/>
                </a:lnTo>
                <a:lnTo>
                  <a:pt x="36658" y="86255"/>
                </a:lnTo>
                <a:lnTo>
                  <a:pt x="41637" y="92709"/>
                </a:lnTo>
                <a:lnTo>
                  <a:pt x="42045" y="94191"/>
                </a:lnTo>
                <a:lnTo>
                  <a:pt x="42318" y="96131"/>
                </a:lnTo>
                <a:lnTo>
                  <a:pt x="42853" y="102753"/>
                </a:lnTo>
                <a:lnTo>
                  <a:pt x="43809" y="102792"/>
                </a:lnTo>
                <a:lnTo>
                  <a:pt x="51435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2" name="SMARTPenAnnotation161"/>
          <p:cNvSpPr/>
          <p:nvPr/>
        </p:nvSpPr>
        <p:spPr>
          <a:xfrm>
            <a:off x="277177" y="2743200"/>
            <a:ext cx="34291" cy="60008"/>
          </a:xfrm>
          <a:custGeom>
            <a:avLst/>
            <a:gdLst/>
            <a:ahLst/>
            <a:cxnLst/>
            <a:rect l="0" t="0" r="0" b="0"/>
            <a:pathLst>
              <a:path w="34291" h="60008">
                <a:moveTo>
                  <a:pt x="0" y="60007"/>
                </a:moveTo>
                <a:lnTo>
                  <a:pt x="0" y="52626"/>
                </a:lnTo>
                <a:lnTo>
                  <a:pt x="952" y="51277"/>
                </a:lnTo>
                <a:lnTo>
                  <a:pt x="2540" y="49424"/>
                </a:lnTo>
                <a:lnTo>
                  <a:pt x="7381" y="44158"/>
                </a:lnTo>
                <a:lnTo>
                  <a:pt x="7778" y="42774"/>
                </a:lnTo>
                <a:lnTo>
                  <a:pt x="8043" y="40898"/>
                </a:lnTo>
                <a:lnTo>
                  <a:pt x="8219" y="38695"/>
                </a:lnTo>
                <a:lnTo>
                  <a:pt x="9289" y="37227"/>
                </a:lnTo>
                <a:lnTo>
                  <a:pt x="10956" y="36248"/>
                </a:lnTo>
                <a:lnTo>
                  <a:pt x="13019" y="35595"/>
                </a:lnTo>
                <a:lnTo>
                  <a:pt x="15347" y="34207"/>
                </a:lnTo>
                <a:lnTo>
                  <a:pt x="17851" y="32330"/>
                </a:lnTo>
                <a:lnTo>
                  <a:pt x="20473" y="30126"/>
                </a:lnTo>
                <a:lnTo>
                  <a:pt x="22221" y="27704"/>
                </a:lnTo>
                <a:lnTo>
                  <a:pt x="23387" y="25137"/>
                </a:lnTo>
                <a:lnTo>
                  <a:pt x="24164" y="22473"/>
                </a:lnTo>
                <a:lnTo>
                  <a:pt x="25634" y="20696"/>
                </a:lnTo>
                <a:lnTo>
                  <a:pt x="27567" y="19513"/>
                </a:lnTo>
                <a:lnTo>
                  <a:pt x="29808" y="18723"/>
                </a:lnTo>
                <a:lnTo>
                  <a:pt x="31302" y="17245"/>
                </a:lnTo>
                <a:lnTo>
                  <a:pt x="32298" y="15306"/>
                </a:lnTo>
                <a:lnTo>
                  <a:pt x="33896" y="9902"/>
                </a:lnTo>
                <a:lnTo>
                  <a:pt x="34028" y="8506"/>
                </a:lnTo>
                <a:lnTo>
                  <a:pt x="34115" y="6623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3" name="SMARTPenAnnotation162"/>
          <p:cNvSpPr/>
          <p:nvPr/>
        </p:nvSpPr>
        <p:spPr>
          <a:xfrm>
            <a:off x="251459" y="2743200"/>
            <a:ext cx="85726" cy="51436"/>
          </a:xfrm>
          <a:custGeom>
            <a:avLst/>
            <a:gdLst/>
            <a:ahLst/>
            <a:cxnLst/>
            <a:rect l="0" t="0" r="0" b="0"/>
            <a:pathLst>
              <a:path w="85726" h="5143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6844" y="8730"/>
                </a:lnTo>
                <a:lnTo>
                  <a:pt x="9326" y="10583"/>
                </a:lnTo>
                <a:lnTo>
                  <a:pt x="11932" y="12770"/>
                </a:lnTo>
                <a:lnTo>
                  <a:pt x="14622" y="14228"/>
                </a:lnTo>
                <a:lnTo>
                  <a:pt x="17368" y="15200"/>
                </a:lnTo>
                <a:lnTo>
                  <a:pt x="20152" y="15848"/>
                </a:lnTo>
                <a:lnTo>
                  <a:pt x="22959" y="17233"/>
                </a:lnTo>
                <a:lnTo>
                  <a:pt x="25784" y="19108"/>
                </a:lnTo>
                <a:lnTo>
                  <a:pt x="28619" y="21311"/>
                </a:lnTo>
                <a:lnTo>
                  <a:pt x="31462" y="23733"/>
                </a:lnTo>
                <a:lnTo>
                  <a:pt x="34310" y="26299"/>
                </a:lnTo>
                <a:lnTo>
                  <a:pt x="37161" y="28962"/>
                </a:lnTo>
                <a:lnTo>
                  <a:pt x="40967" y="31691"/>
                </a:lnTo>
                <a:lnTo>
                  <a:pt x="45409" y="34462"/>
                </a:lnTo>
                <a:lnTo>
                  <a:pt x="50275" y="37262"/>
                </a:lnTo>
                <a:lnTo>
                  <a:pt x="54472" y="39129"/>
                </a:lnTo>
                <a:lnTo>
                  <a:pt x="58222" y="40373"/>
                </a:lnTo>
                <a:lnTo>
                  <a:pt x="61675" y="41203"/>
                </a:lnTo>
                <a:lnTo>
                  <a:pt x="64929" y="41756"/>
                </a:lnTo>
                <a:lnTo>
                  <a:pt x="68051" y="42125"/>
                </a:lnTo>
                <a:lnTo>
                  <a:pt x="71085" y="42371"/>
                </a:lnTo>
                <a:lnTo>
                  <a:pt x="74060" y="42534"/>
                </a:lnTo>
                <a:lnTo>
                  <a:pt x="79906" y="42717"/>
                </a:lnTo>
                <a:lnTo>
                  <a:pt x="81846" y="43718"/>
                </a:lnTo>
                <a:lnTo>
                  <a:pt x="83139" y="45337"/>
                </a:lnTo>
                <a:lnTo>
                  <a:pt x="85725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4" name="SMARTPenAnnotation163"/>
          <p:cNvSpPr/>
          <p:nvPr/>
        </p:nvSpPr>
        <p:spPr>
          <a:xfrm>
            <a:off x="302925" y="2571753"/>
            <a:ext cx="179993" cy="107707"/>
          </a:xfrm>
          <a:custGeom>
            <a:avLst/>
            <a:gdLst/>
            <a:ahLst/>
            <a:cxnLst/>
            <a:rect l="0" t="0" r="0" b="0"/>
            <a:pathLst>
              <a:path w="179993" h="107707">
                <a:moveTo>
                  <a:pt x="8542" y="60004"/>
                </a:moveTo>
                <a:lnTo>
                  <a:pt x="322" y="51784"/>
                </a:lnTo>
                <a:lnTo>
                  <a:pt x="126" y="49049"/>
                </a:lnTo>
                <a:lnTo>
                  <a:pt x="0" y="44082"/>
                </a:lnTo>
                <a:lnTo>
                  <a:pt x="2523" y="40862"/>
                </a:lnTo>
                <a:lnTo>
                  <a:pt x="4529" y="38670"/>
                </a:lnTo>
                <a:lnTo>
                  <a:pt x="5867" y="36257"/>
                </a:lnTo>
                <a:lnTo>
                  <a:pt x="6759" y="33695"/>
                </a:lnTo>
                <a:lnTo>
                  <a:pt x="7353" y="31035"/>
                </a:lnTo>
                <a:lnTo>
                  <a:pt x="8702" y="28309"/>
                </a:lnTo>
                <a:lnTo>
                  <a:pt x="10554" y="25539"/>
                </a:lnTo>
                <a:lnTo>
                  <a:pt x="12741" y="22740"/>
                </a:lnTo>
                <a:lnTo>
                  <a:pt x="15151" y="19921"/>
                </a:lnTo>
                <a:lnTo>
                  <a:pt x="17710" y="17090"/>
                </a:lnTo>
                <a:lnTo>
                  <a:pt x="20369" y="14250"/>
                </a:lnTo>
                <a:lnTo>
                  <a:pt x="22142" y="11404"/>
                </a:lnTo>
                <a:lnTo>
                  <a:pt x="23324" y="8554"/>
                </a:lnTo>
                <a:lnTo>
                  <a:pt x="24111" y="5701"/>
                </a:lnTo>
                <a:lnTo>
                  <a:pt x="25589" y="3800"/>
                </a:lnTo>
                <a:lnTo>
                  <a:pt x="27527" y="2532"/>
                </a:lnTo>
                <a:lnTo>
                  <a:pt x="32929" y="497"/>
                </a:lnTo>
                <a:lnTo>
                  <a:pt x="35278" y="331"/>
                </a:lnTo>
                <a:lnTo>
                  <a:pt x="38748" y="219"/>
                </a:lnTo>
                <a:lnTo>
                  <a:pt x="52833" y="16"/>
                </a:lnTo>
                <a:lnTo>
                  <a:pt x="63117" y="0"/>
                </a:lnTo>
                <a:lnTo>
                  <a:pt x="65880" y="952"/>
                </a:lnTo>
                <a:lnTo>
                  <a:pt x="68675" y="2538"/>
                </a:lnTo>
                <a:lnTo>
                  <a:pt x="71491" y="4549"/>
                </a:lnTo>
                <a:lnTo>
                  <a:pt x="73368" y="6841"/>
                </a:lnTo>
                <a:lnTo>
                  <a:pt x="74619" y="9322"/>
                </a:lnTo>
                <a:lnTo>
                  <a:pt x="75453" y="11929"/>
                </a:lnTo>
                <a:lnTo>
                  <a:pt x="76962" y="14619"/>
                </a:lnTo>
                <a:lnTo>
                  <a:pt x="78920" y="17365"/>
                </a:lnTo>
                <a:lnTo>
                  <a:pt x="81178" y="20148"/>
                </a:lnTo>
                <a:lnTo>
                  <a:pt x="82684" y="23908"/>
                </a:lnTo>
                <a:lnTo>
                  <a:pt x="83687" y="28320"/>
                </a:lnTo>
                <a:lnTo>
                  <a:pt x="84356" y="33167"/>
                </a:lnTo>
                <a:lnTo>
                  <a:pt x="85755" y="38302"/>
                </a:lnTo>
                <a:lnTo>
                  <a:pt x="87640" y="43631"/>
                </a:lnTo>
                <a:lnTo>
                  <a:pt x="89849" y="49089"/>
                </a:lnTo>
                <a:lnTo>
                  <a:pt x="91322" y="53680"/>
                </a:lnTo>
                <a:lnTo>
                  <a:pt x="92303" y="57693"/>
                </a:lnTo>
                <a:lnTo>
                  <a:pt x="92958" y="61321"/>
                </a:lnTo>
                <a:lnTo>
                  <a:pt x="93394" y="64692"/>
                </a:lnTo>
                <a:lnTo>
                  <a:pt x="93685" y="67892"/>
                </a:lnTo>
                <a:lnTo>
                  <a:pt x="93879" y="70978"/>
                </a:lnTo>
                <a:lnTo>
                  <a:pt x="94961" y="73987"/>
                </a:lnTo>
                <a:lnTo>
                  <a:pt x="96634" y="76946"/>
                </a:lnTo>
                <a:lnTo>
                  <a:pt x="98703" y="79871"/>
                </a:lnTo>
                <a:lnTo>
                  <a:pt x="100082" y="82774"/>
                </a:lnTo>
                <a:lnTo>
                  <a:pt x="101001" y="85661"/>
                </a:lnTo>
                <a:lnTo>
                  <a:pt x="101614" y="88539"/>
                </a:lnTo>
                <a:lnTo>
                  <a:pt x="102975" y="91410"/>
                </a:lnTo>
                <a:lnTo>
                  <a:pt x="104835" y="94276"/>
                </a:lnTo>
                <a:lnTo>
                  <a:pt x="110113" y="101170"/>
                </a:lnTo>
                <a:lnTo>
                  <a:pt x="111498" y="101735"/>
                </a:lnTo>
                <a:lnTo>
                  <a:pt x="115578" y="102364"/>
                </a:lnTo>
                <a:lnTo>
                  <a:pt x="117047" y="103484"/>
                </a:lnTo>
                <a:lnTo>
                  <a:pt x="118026" y="105183"/>
                </a:lnTo>
                <a:lnTo>
                  <a:pt x="118679" y="107268"/>
                </a:lnTo>
                <a:lnTo>
                  <a:pt x="120066" y="107706"/>
                </a:lnTo>
                <a:lnTo>
                  <a:pt x="121944" y="107046"/>
                </a:lnTo>
                <a:lnTo>
                  <a:pt x="127251" y="103692"/>
                </a:lnTo>
                <a:lnTo>
                  <a:pt x="130516" y="100694"/>
                </a:lnTo>
                <a:lnTo>
                  <a:pt x="132721" y="98560"/>
                </a:lnTo>
                <a:lnTo>
                  <a:pt x="134190" y="96186"/>
                </a:lnTo>
                <a:lnTo>
                  <a:pt x="135170" y="93650"/>
                </a:lnTo>
                <a:lnTo>
                  <a:pt x="135823" y="91007"/>
                </a:lnTo>
                <a:lnTo>
                  <a:pt x="138164" y="87340"/>
                </a:lnTo>
                <a:lnTo>
                  <a:pt x="141629" y="82991"/>
                </a:lnTo>
                <a:lnTo>
                  <a:pt x="145844" y="78186"/>
                </a:lnTo>
                <a:lnTo>
                  <a:pt x="149607" y="73078"/>
                </a:lnTo>
                <a:lnTo>
                  <a:pt x="153068" y="67767"/>
                </a:lnTo>
                <a:lnTo>
                  <a:pt x="156327" y="62322"/>
                </a:lnTo>
                <a:lnTo>
                  <a:pt x="159453" y="56787"/>
                </a:lnTo>
                <a:lnTo>
                  <a:pt x="165466" y="45557"/>
                </a:lnTo>
                <a:lnTo>
                  <a:pt x="168403" y="40847"/>
                </a:lnTo>
                <a:lnTo>
                  <a:pt x="171313" y="36756"/>
                </a:lnTo>
                <a:lnTo>
                  <a:pt x="179992" y="25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5" name="SMARTPenAnnotation164"/>
          <p:cNvSpPr/>
          <p:nvPr/>
        </p:nvSpPr>
        <p:spPr>
          <a:xfrm>
            <a:off x="4229100" y="2717492"/>
            <a:ext cx="256639" cy="291453"/>
          </a:xfrm>
          <a:custGeom>
            <a:avLst/>
            <a:gdLst/>
            <a:ahLst/>
            <a:cxnLst/>
            <a:rect l="0" t="0" r="0" b="0"/>
            <a:pathLst>
              <a:path w="256639" h="291453">
                <a:moveTo>
                  <a:pt x="34290" y="25708"/>
                </a:moveTo>
                <a:lnTo>
                  <a:pt x="34290" y="21157"/>
                </a:lnTo>
                <a:lnTo>
                  <a:pt x="35242" y="19816"/>
                </a:lnTo>
                <a:lnTo>
                  <a:pt x="36830" y="18922"/>
                </a:lnTo>
                <a:lnTo>
                  <a:pt x="41671" y="17488"/>
                </a:lnTo>
                <a:lnTo>
                  <a:pt x="47060" y="17240"/>
                </a:lnTo>
                <a:lnTo>
                  <a:pt x="54570" y="14642"/>
                </a:lnTo>
                <a:lnTo>
                  <a:pt x="59240" y="12615"/>
                </a:lnTo>
                <a:lnTo>
                  <a:pt x="66968" y="10364"/>
                </a:lnTo>
                <a:lnTo>
                  <a:pt x="74531" y="8410"/>
                </a:lnTo>
                <a:lnTo>
                  <a:pt x="79214" y="6556"/>
                </a:lnTo>
                <a:lnTo>
                  <a:pt x="84242" y="4368"/>
                </a:lnTo>
                <a:lnTo>
                  <a:pt x="89499" y="2908"/>
                </a:lnTo>
                <a:lnTo>
                  <a:pt x="94908" y="1936"/>
                </a:lnTo>
                <a:lnTo>
                  <a:pt x="100419" y="1287"/>
                </a:lnTo>
                <a:lnTo>
                  <a:pt x="105999" y="855"/>
                </a:lnTo>
                <a:lnTo>
                  <a:pt x="111623" y="567"/>
                </a:lnTo>
                <a:lnTo>
                  <a:pt x="126101" y="161"/>
                </a:lnTo>
                <a:lnTo>
                  <a:pt x="155825" y="0"/>
                </a:lnTo>
                <a:lnTo>
                  <a:pt x="159128" y="949"/>
                </a:lnTo>
                <a:lnTo>
                  <a:pt x="165338" y="4544"/>
                </a:lnTo>
                <a:lnTo>
                  <a:pt x="171274" y="6776"/>
                </a:lnTo>
                <a:lnTo>
                  <a:pt x="174190" y="7372"/>
                </a:lnTo>
                <a:lnTo>
                  <a:pt x="179970" y="10573"/>
                </a:lnTo>
                <a:lnTo>
                  <a:pt x="182845" y="12761"/>
                </a:lnTo>
                <a:lnTo>
                  <a:pt x="184761" y="15171"/>
                </a:lnTo>
                <a:lnTo>
                  <a:pt x="186039" y="17731"/>
                </a:lnTo>
                <a:lnTo>
                  <a:pt x="187459" y="23115"/>
                </a:lnTo>
                <a:lnTo>
                  <a:pt x="188258" y="31501"/>
                </a:lnTo>
                <a:lnTo>
                  <a:pt x="188445" y="37172"/>
                </a:lnTo>
                <a:lnTo>
                  <a:pt x="187542" y="40018"/>
                </a:lnTo>
                <a:lnTo>
                  <a:pt x="184000" y="45720"/>
                </a:lnTo>
                <a:lnTo>
                  <a:pt x="176650" y="54286"/>
                </a:lnTo>
                <a:lnTo>
                  <a:pt x="174916" y="57142"/>
                </a:lnTo>
                <a:lnTo>
                  <a:pt x="172990" y="62856"/>
                </a:lnTo>
                <a:lnTo>
                  <a:pt x="170572" y="65713"/>
                </a:lnTo>
                <a:lnTo>
                  <a:pt x="162804" y="71428"/>
                </a:lnTo>
                <a:lnTo>
                  <a:pt x="155542" y="79683"/>
                </a:lnTo>
                <a:lnTo>
                  <a:pt x="152272" y="84551"/>
                </a:lnTo>
                <a:lnTo>
                  <a:pt x="148187" y="88749"/>
                </a:lnTo>
                <a:lnTo>
                  <a:pt x="143559" y="92500"/>
                </a:lnTo>
                <a:lnTo>
                  <a:pt x="138568" y="95953"/>
                </a:lnTo>
                <a:lnTo>
                  <a:pt x="134289" y="99208"/>
                </a:lnTo>
                <a:lnTo>
                  <a:pt x="126994" y="105364"/>
                </a:lnTo>
                <a:lnTo>
                  <a:pt x="120576" y="111276"/>
                </a:lnTo>
                <a:lnTo>
                  <a:pt x="117532" y="114185"/>
                </a:lnTo>
                <a:lnTo>
                  <a:pt x="113596" y="116125"/>
                </a:lnTo>
                <a:lnTo>
                  <a:pt x="109069" y="117419"/>
                </a:lnTo>
                <a:lnTo>
                  <a:pt x="104145" y="118281"/>
                </a:lnTo>
                <a:lnTo>
                  <a:pt x="96134" y="121779"/>
                </a:lnTo>
                <a:lnTo>
                  <a:pt x="87781" y="127234"/>
                </a:lnTo>
                <a:lnTo>
                  <a:pt x="84098" y="127981"/>
                </a:lnTo>
                <a:lnTo>
                  <a:pt x="77558" y="128543"/>
                </a:lnTo>
                <a:lnTo>
                  <a:pt x="84569" y="121194"/>
                </a:lnTo>
                <a:lnTo>
                  <a:pt x="87751" y="120533"/>
                </a:lnTo>
                <a:lnTo>
                  <a:pt x="89933" y="120357"/>
                </a:lnTo>
                <a:lnTo>
                  <a:pt x="97437" y="117622"/>
                </a:lnTo>
                <a:lnTo>
                  <a:pt x="102106" y="115559"/>
                </a:lnTo>
                <a:lnTo>
                  <a:pt x="109833" y="113266"/>
                </a:lnTo>
                <a:lnTo>
                  <a:pt x="117394" y="112248"/>
                </a:lnTo>
                <a:lnTo>
                  <a:pt x="122078" y="111976"/>
                </a:lnTo>
                <a:lnTo>
                  <a:pt x="127105" y="111795"/>
                </a:lnTo>
                <a:lnTo>
                  <a:pt x="147833" y="111540"/>
                </a:lnTo>
                <a:lnTo>
                  <a:pt x="167521" y="111464"/>
                </a:lnTo>
                <a:lnTo>
                  <a:pt x="173593" y="112406"/>
                </a:lnTo>
                <a:lnTo>
                  <a:pt x="179546" y="113987"/>
                </a:lnTo>
                <a:lnTo>
                  <a:pt x="185420" y="115993"/>
                </a:lnTo>
                <a:lnTo>
                  <a:pt x="191241" y="118283"/>
                </a:lnTo>
                <a:lnTo>
                  <a:pt x="197026" y="120762"/>
                </a:lnTo>
                <a:lnTo>
                  <a:pt x="202788" y="123367"/>
                </a:lnTo>
                <a:lnTo>
                  <a:pt x="207582" y="126056"/>
                </a:lnTo>
                <a:lnTo>
                  <a:pt x="215448" y="131585"/>
                </a:lnTo>
                <a:lnTo>
                  <a:pt x="219832" y="134392"/>
                </a:lnTo>
                <a:lnTo>
                  <a:pt x="224660" y="137217"/>
                </a:lnTo>
                <a:lnTo>
                  <a:pt x="229783" y="140052"/>
                </a:lnTo>
                <a:lnTo>
                  <a:pt x="234151" y="142895"/>
                </a:lnTo>
                <a:lnTo>
                  <a:pt x="241544" y="148593"/>
                </a:lnTo>
                <a:lnTo>
                  <a:pt x="248006" y="154301"/>
                </a:lnTo>
                <a:lnTo>
                  <a:pt x="251062" y="157157"/>
                </a:lnTo>
                <a:lnTo>
                  <a:pt x="253099" y="160965"/>
                </a:lnTo>
                <a:lnTo>
                  <a:pt x="254458" y="165409"/>
                </a:lnTo>
                <a:lnTo>
                  <a:pt x="255967" y="174475"/>
                </a:lnTo>
                <a:lnTo>
                  <a:pt x="256638" y="181679"/>
                </a:lnTo>
                <a:lnTo>
                  <a:pt x="254396" y="190595"/>
                </a:lnTo>
                <a:lnTo>
                  <a:pt x="252465" y="195641"/>
                </a:lnTo>
                <a:lnTo>
                  <a:pt x="247779" y="203786"/>
                </a:lnTo>
                <a:lnTo>
                  <a:pt x="242521" y="210581"/>
                </a:lnTo>
                <a:lnTo>
                  <a:pt x="237009" y="216776"/>
                </a:lnTo>
                <a:lnTo>
                  <a:pt x="231385" y="225245"/>
                </a:lnTo>
                <a:lnTo>
                  <a:pt x="228551" y="230170"/>
                </a:lnTo>
                <a:lnTo>
                  <a:pt x="224757" y="234406"/>
                </a:lnTo>
                <a:lnTo>
                  <a:pt x="220323" y="238182"/>
                </a:lnTo>
                <a:lnTo>
                  <a:pt x="215462" y="241652"/>
                </a:lnTo>
                <a:lnTo>
                  <a:pt x="210316" y="244918"/>
                </a:lnTo>
                <a:lnTo>
                  <a:pt x="204981" y="248048"/>
                </a:lnTo>
                <a:lnTo>
                  <a:pt x="199518" y="251087"/>
                </a:lnTo>
                <a:lnTo>
                  <a:pt x="188369" y="257004"/>
                </a:lnTo>
                <a:lnTo>
                  <a:pt x="148577" y="277158"/>
                </a:lnTo>
                <a:lnTo>
                  <a:pt x="141913" y="279066"/>
                </a:lnTo>
                <a:lnTo>
                  <a:pt x="134614" y="280338"/>
                </a:lnTo>
                <a:lnTo>
                  <a:pt x="126890" y="281186"/>
                </a:lnTo>
                <a:lnTo>
                  <a:pt x="119836" y="281752"/>
                </a:lnTo>
                <a:lnTo>
                  <a:pt x="113228" y="282129"/>
                </a:lnTo>
                <a:lnTo>
                  <a:pt x="106917" y="282380"/>
                </a:lnTo>
                <a:lnTo>
                  <a:pt x="100805" y="283500"/>
                </a:lnTo>
                <a:lnTo>
                  <a:pt x="94826" y="285199"/>
                </a:lnTo>
                <a:lnTo>
                  <a:pt x="88935" y="287284"/>
                </a:lnTo>
                <a:lnTo>
                  <a:pt x="82150" y="288675"/>
                </a:lnTo>
                <a:lnTo>
                  <a:pt x="74769" y="289601"/>
                </a:lnTo>
                <a:lnTo>
                  <a:pt x="60853" y="290631"/>
                </a:lnTo>
                <a:lnTo>
                  <a:pt x="51493" y="291089"/>
                </a:lnTo>
                <a:lnTo>
                  <a:pt x="41618" y="291292"/>
                </a:lnTo>
                <a:lnTo>
                  <a:pt x="5842" y="291452"/>
                </a:lnTo>
                <a:lnTo>
                  <a:pt x="3894" y="290501"/>
                </a:lnTo>
                <a:lnTo>
                  <a:pt x="2596" y="288914"/>
                </a:lnTo>
                <a:lnTo>
                  <a:pt x="0" y="2828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6" name="SMARTPenAnnotation165"/>
          <p:cNvSpPr/>
          <p:nvPr/>
        </p:nvSpPr>
        <p:spPr>
          <a:xfrm>
            <a:off x="4554854" y="2794635"/>
            <a:ext cx="265749" cy="180023"/>
          </a:xfrm>
          <a:custGeom>
            <a:avLst/>
            <a:gdLst/>
            <a:ahLst/>
            <a:cxnLst/>
            <a:rect l="0" t="0" r="0" b="0"/>
            <a:pathLst>
              <a:path w="265749" h="180023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1932" y="7380"/>
                </a:lnTo>
                <a:lnTo>
                  <a:pt x="20152" y="8219"/>
                </a:lnTo>
                <a:lnTo>
                  <a:pt x="28324" y="10955"/>
                </a:lnTo>
                <a:lnTo>
                  <a:pt x="33170" y="13018"/>
                </a:lnTo>
                <a:lnTo>
                  <a:pt x="41095" y="17851"/>
                </a:lnTo>
                <a:lnTo>
                  <a:pt x="48745" y="23173"/>
                </a:lnTo>
                <a:lnTo>
                  <a:pt x="53452" y="25926"/>
                </a:lnTo>
                <a:lnTo>
                  <a:pt x="58495" y="28714"/>
                </a:lnTo>
                <a:lnTo>
                  <a:pt x="62809" y="32478"/>
                </a:lnTo>
                <a:lnTo>
                  <a:pt x="66638" y="36891"/>
                </a:lnTo>
                <a:lnTo>
                  <a:pt x="70143" y="41739"/>
                </a:lnTo>
                <a:lnTo>
                  <a:pt x="74385" y="45923"/>
                </a:lnTo>
                <a:lnTo>
                  <a:pt x="79118" y="49665"/>
                </a:lnTo>
                <a:lnTo>
                  <a:pt x="84178" y="53113"/>
                </a:lnTo>
                <a:lnTo>
                  <a:pt x="89456" y="57316"/>
                </a:lnTo>
                <a:lnTo>
                  <a:pt x="94880" y="62023"/>
                </a:lnTo>
                <a:lnTo>
                  <a:pt x="105035" y="71381"/>
                </a:lnTo>
                <a:lnTo>
                  <a:pt x="112722" y="78714"/>
                </a:lnTo>
                <a:lnTo>
                  <a:pt x="126956" y="92749"/>
                </a:lnTo>
                <a:lnTo>
                  <a:pt x="132263" y="97075"/>
                </a:lnTo>
                <a:lnTo>
                  <a:pt x="137705" y="100912"/>
                </a:lnTo>
                <a:lnTo>
                  <a:pt x="143239" y="104422"/>
                </a:lnTo>
                <a:lnTo>
                  <a:pt x="148832" y="107714"/>
                </a:lnTo>
                <a:lnTo>
                  <a:pt x="154467" y="110862"/>
                </a:lnTo>
                <a:lnTo>
                  <a:pt x="160128" y="113913"/>
                </a:lnTo>
                <a:lnTo>
                  <a:pt x="164855" y="116899"/>
                </a:lnTo>
                <a:lnTo>
                  <a:pt x="168958" y="119843"/>
                </a:lnTo>
                <a:lnTo>
                  <a:pt x="172646" y="122758"/>
                </a:lnTo>
                <a:lnTo>
                  <a:pt x="177010" y="126606"/>
                </a:lnTo>
                <a:lnTo>
                  <a:pt x="181825" y="131076"/>
                </a:lnTo>
                <a:lnTo>
                  <a:pt x="186939" y="135962"/>
                </a:lnTo>
                <a:lnTo>
                  <a:pt x="192254" y="140171"/>
                </a:lnTo>
                <a:lnTo>
                  <a:pt x="197702" y="143930"/>
                </a:lnTo>
                <a:lnTo>
                  <a:pt x="203239" y="147388"/>
                </a:lnTo>
                <a:lnTo>
                  <a:pt x="207883" y="150646"/>
                </a:lnTo>
                <a:lnTo>
                  <a:pt x="211931" y="153771"/>
                </a:lnTo>
                <a:lnTo>
                  <a:pt x="215583" y="156806"/>
                </a:lnTo>
                <a:lnTo>
                  <a:pt x="222179" y="160179"/>
                </a:lnTo>
                <a:lnTo>
                  <a:pt x="225272" y="161078"/>
                </a:lnTo>
                <a:lnTo>
                  <a:pt x="231249" y="164618"/>
                </a:lnTo>
                <a:lnTo>
                  <a:pt x="238296" y="170100"/>
                </a:lnTo>
                <a:lnTo>
                  <a:pt x="244068" y="175601"/>
                </a:lnTo>
                <a:lnTo>
                  <a:pt x="246532" y="177074"/>
                </a:lnTo>
                <a:lnTo>
                  <a:pt x="254791" y="179440"/>
                </a:lnTo>
                <a:lnTo>
                  <a:pt x="256705" y="179907"/>
                </a:lnTo>
                <a:lnTo>
                  <a:pt x="259506" y="179971"/>
                </a:lnTo>
                <a:lnTo>
                  <a:pt x="265748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7" name="SMARTPenAnnotation166"/>
          <p:cNvSpPr/>
          <p:nvPr/>
        </p:nvSpPr>
        <p:spPr>
          <a:xfrm>
            <a:off x="4623434" y="2786062"/>
            <a:ext cx="154307" cy="205741"/>
          </a:xfrm>
          <a:custGeom>
            <a:avLst/>
            <a:gdLst/>
            <a:ahLst/>
            <a:cxnLst/>
            <a:rect l="0" t="0" r="0" b="0"/>
            <a:pathLst>
              <a:path w="154307" h="205741">
                <a:moveTo>
                  <a:pt x="154306" y="0"/>
                </a:moveTo>
                <a:lnTo>
                  <a:pt x="154306" y="7381"/>
                </a:lnTo>
                <a:lnTo>
                  <a:pt x="149755" y="12770"/>
                </a:lnTo>
                <a:lnTo>
                  <a:pt x="148414" y="16134"/>
                </a:lnTo>
                <a:lnTo>
                  <a:pt x="147520" y="20281"/>
                </a:lnTo>
                <a:lnTo>
                  <a:pt x="146924" y="24950"/>
                </a:lnTo>
                <a:lnTo>
                  <a:pt x="144622" y="29016"/>
                </a:lnTo>
                <a:lnTo>
                  <a:pt x="141182" y="32679"/>
                </a:lnTo>
                <a:lnTo>
                  <a:pt x="136984" y="36074"/>
                </a:lnTo>
                <a:lnTo>
                  <a:pt x="133233" y="40242"/>
                </a:lnTo>
                <a:lnTo>
                  <a:pt x="129780" y="44925"/>
                </a:lnTo>
                <a:lnTo>
                  <a:pt x="126525" y="49953"/>
                </a:lnTo>
                <a:lnTo>
                  <a:pt x="123403" y="55209"/>
                </a:lnTo>
                <a:lnTo>
                  <a:pt x="120369" y="60619"/>
                </a:lnTo>
                <a:lnTo>
                  <a:pt x="117394" y="66130"/>
                </a:lnTo>
                <a:lnTo>
                  <a:pt x="113505" y="71709"/>
                </a:lnTo>
                <a:lnTo>
                  <a:pt x="109008" y="77334"/>
                </a:lnTo>
                <a:lnTo>
                  <a:pt x="104105" y="82988"/>
                </a:lnTo>
                <a:lnTo>
                  <a:pt x="98931" y="88663"/>
                </a:lnTo>
                <a:lnTo>
                  <a:pt x="88102" y="100048"/>
                </a:lnTo>
                <a:lnTo>
                  <a:pt x="83500" y="106704"/>
                </a:lnTo>
                <a:lnTo>
                  <a:pt x="79479" y="113998"/>
                </a:lnTo>
                <a:lnTo>
                  <a:pt x="75846" y="121719"/>
                </a:lnTo>
                <a:lnTo>
                  <a:pt x="72472" y="127818"/>
                </a:lnTo>
                <a:lnTo>
                  <a:pt x="69270" y="132837"/>
                </a:lnTo>
                <a:lnTo>
                  <a:pt x="66182" y="137136"/>
                </a:lnTo>
                <a:lnTo>
                  <a:pt x="62219" y="141906"/>
                </a:lnTo>
                <a:lnTo>
                  <a:pt x="57672" y="146992"/>
                </a:lnTo>
                <a:lnTo>
                  <a:pt x="48492" y="156770"/>
                </a:lnTo>
                <a:lnTo>
                  <a:pt x="41237" y="164291"/>
                </a:lnTo>
                <a:lnTo>
                  <a:pt x="37017" y="167629"/>
                </a:lnTo>
                <a:lnTo>
                  <a:pt x="32298" y="170808"/>
                </a:lnTo>
                <a:lnTo>
                  <a:pt x="27248" y="173880"/>
                </a:lnTo>
                <a:lnTo>
                  <a:pt x="22928" y="176880"/>
                </a:lnTo>
                <a:lnTo>
                  <a:pt x="19095" y="179832"/>
                </a:lnTo>
                <a:lnTo>
                  <a:pt x="15588" y="182753"/>
                </a:lnTo>
                <a:lnTo>
                  <a:pt x="13250" y="185653"/>
                </a:lnTo>
                <a:lnTo>
                  <a:pt x="11691" y="188539"/>
                </a:lnTo>
                <a:lnTo>
                  <a:pt x="10651" y="191415"/>
                </a:lnTo>
                <a:lnTo>
                  <a:pt x="9006" y="193333"/>
                </a:lnTo>
                <a:lnTo>
                  <a:pt x="6957" y="194611"/>
                </a:lnTo>
                <a:lnTo>
                  <a:pt x="1374" y="196663"/>
                </a:lnTo>
                <a:lnTo>
                  <a:pt x="917" y="197783"/>
                </a:lnTo>
                <a:lnTo>
                  <a:pt x="181" y="203886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8" name="SMARTPenAnnotation167"/>
          <p:cNvSpPr/>
          <p:nvPr/>
        </p:nvSpPr>
        <p:spPr>
          <a:xfrm>
            <a:off x="5052059" y="2828925"/>
            <a:ext cx="300039" cy="8573"/>
          </a:xfrm>
          <a:custGeom>
            <a:avLst/>
            <a:gdLst/>
            <a:ahLst/>
            <a:cxnLst/>
            <a:rect l="0" t="0" r="0" b="0"/>
            <a:pathLst>
              <a:path w="300039" h="8573">
                <a:moveTo>
                  <a:pt x="0" y="0"/>
                </a:moveTo>
                <a:lnTo>
                  <a:pt x="236220" y="0"/>
                </a:lnTo>
                <a:lnTo>
                  <a:pt x="241300" y="952"/>
                </a:lnTo>
                <a:lnTo>
                  <a:pt x="245640" y="2539"/>
                </a:lnTo>
                <a:lnTo>
                  <a:pt x="249485" y="4551"/>
                </a:lnTo>
                <a:lnTo>
                  <a:pt x="253001" y="5891"/>
                </a:lnTo>
                <a:lnTo>
                  <a:pt x="256297" y="6785"/>
                </a:lnTo>
                <a:lnTo>
                  <a:pt x="259448" y="7380"/>
                </a:lnTo>
                <a:lnTo>
                  <a:pt x="262500" y="7778"/>
                </a:lnTo>
                <a:lnTo>
                  <a:pt x="265488" y="8043"/>
                </a:lnTo>
                <a:lnTo>
                  <a:pt x="268432" y="8219"/>
                </a:lnTo>
                <a:lnTo>
                  <a:pt x="277126" y="8467"/>
                </a:lnTo>
                <a:lnTo>
                  <a:pt x="30003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9" name="SMARTPenAnnotation168"/>
          <p:cNvSpPr/>
          <p:nvPr/>
        </p:nvSpPr>
        <p:spPr>
          <a:xfrm>
            <a:off x="5172075" y="2751772"/>
            <a:ext cx="60008" cy="197168"/>
          </a:xfrm>
          <a:custGeom>
            <a:avLst/>
            <a:gdLst/>
            <a:ahLst/>
            <a:cxnLst/>
            <a:rect l="0" t="0" r="0" b="0"/>
            <a:pathLst>
              <a:path w="60008" h="197168">
                <a:moveTo>
                  <a:pt x="0" y="0"/>
                </a:moveTo>
                <a:lnTo>
                  <a:pt x="0" y="20473"/>
                </a:lnTo>
                <a:lnTo>
                  <a:pt x="952" y="23174"/>
                </a:lnTo>
                <a:lnTo>
                  <a:pt x="2540" y="25927"/>
                </a:lnTo>
                <a:lnTo>
                  <a:pt x="4550" y="28715"/>
                </a:lnTo>
                <a:lnTo>
                  <a:pt x="5891" y="31526"/>
                </a:lnTo>
                <a:lnTo>
                  <a:pt x="7380" y="37189"/>
                </a:lnTo>
                <a:lnTo>
                  <a:pt x="8730" y="40033"/>
                </a:lnTo>
                <a:lnTo>
                  <a:pt x="10583" y="42881"/>
                </a:lnTo>
                <a:lnTo>
                  <a:pt x="12770" y="45733"/>
                </a:lnTo>
                <a:lnTo>
                  <a:pt x="15181" y="49538"/>
                </a:lnTo>
                <a:lnTo>
                  <a:pt x="17740" y="53980"/>
                </a:lnTo>
                <a:lnTo>
                  <a:pt x="20399" y="58847"/>
                </a:lnTo>
                <a:lnTo>
                  <a:pt x="22172" y="63044"/>
                </a:lnTo>
                <a:lnTo>
                  <a:pt x="23354" y="66794"/>
                </a:lnTo>
                <a:lnTo>
                  <a:pt x="24141" y="70247"/>
                </a:lnTo>
                <a:lnTo>
                  <a:pt x="24666" y="74454"/>
                </a:lnTo>
                <a:lnTo>
                  <a:pt x="25017" y="79164"/>
                </a:lnTo>
                <a:lnTo>
                  <a:pt x="25250" y="84208"/>
                </a:lnTo>
                <a:lnTo>
                  <a:pt x="26358" y="89476"/>
                </a:lnTo>
                <a:lnTo>
                  <a:pt x="28049" y="94893"/>
                </a:lnTo>
                <a:lnTo>
                  <a:pt x="30129" y="100410"/>
                </a:lnTo>
                <a:lnTo>
                  <a:pt x="31517" y="105040"/>
                </a:lnTo>
                <a:lnTo>
                  <a:pt x="32441" y="109079"/>
                </a:lnTo>
                <a:lnTo>
                  <a:pt x="33057" y="112724"/>
                </a:lnTo>
                <a:lnTo>
                  <a:pt x="33468" y="117060"/>
                </a:lnTo>
                <a:lnTo>
                  <a:pt x="33742" y="121855"/>
                </a:lnTo>
                <a:lnTo>
                  <a:pt x="33924" y="126956"/>
                </a:lnTo>
                <a:lnTo>
                  <a:pt x="34999" y="131310"/>
                </a:lnTo>
                <a:lnTo>
                  <a:pt x="36667" y="135165"/>
                </a:lnTo>
                <a:lnTo>
                  <a:pt x="38732" y="138688"/>
                </a:lnTo>
                <a:lnTo>
                  <a:pt x="40109" y="142941"/>
                </a:lnTo>
                <a:lnTo>
                  <a:pt x="41026" y="147682"/>
                </a:lnTo>
                <a:lnTo>
                  <a:pt x="41638" y="152747"/>
                </a:lnTo>
                <a:lnTo>
                  <a:pt x="42046" y="157076"/>
                </a:lnTo>
                <a:lnTo>
                  <a:pt x="42318" y="160915"/>
                </a:lnTo>
                <a:lnTo>
                  <a:pt x="42499" y="164427"/>
                </a:lnTo>
                <a:lnTo>
                  <a:pt x="42701" y="170869"/>
                </a:lnTo>
                <a:lnTo>
                  <a:pt x="42841" y="179769"/>
                </a:lnTo>
                <a:lnTo>
                  <a:pt x="42859" y="187245"/>
                </a:lnTo>
                <a:lnTo>
                  <a:pt x="43813" y="187695"/>
                </a:lnTo>
                <a:lnTo>
                  <a:pt x="45401" y="187995"/>
                </a:lnTo>
                <a:lnTo>
                  <a:pt x="47412" y="188195"/>
                </a:lnTo>
                <a:lnTo>
                  <a:pt x="48753" y="189281"/>
                </a:lnTo>
                <a:lnTo>
                  <a:pt x="49646" y="190957"/>
                </a:lnTo>
                <a:lnTo>
                  <a:pt x="51404" y="197060"/>
                </a:lnTo>
                <a:lnTo>
                  <a:pt x="52366" y="197096"/>
                </a:lnTo>
                <a:lnTo>
                  <a:pt x="60007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0" name="SMARTPenAnnotation169"/>
          <p:cNvSpPr/>
          <p:nvPr/>
        </p:nvSpPr>
        <p:spPr>
          <a:xfrm>
            <a:off x="5506404" y="2648902"/>
            <a:ext cx="214160" cy="291462"/>
          </a:xfrm>
          <a:custGeom>
            <a:avLst/>
            <a:gdLst/>
            <a:ahLst/>
            <a:cxnLst/>
            <a:rect l="0" t="0" r="0" b="0"/>
            <a:pathLst>
              <a:path w="214160" h="291462">
                <a:moveTo>
                  <a:pt x="180021" y="0"/>
                </a:moveTo>
                <a:lnTo>
                  <a:pt x="142838" y="0"/>
                </a:lnTo>
                <a:lnTo>
                  <a:pt x="139040" y="953"/>
                </a:lnTo>
                <a:lnTo>
                  <a:pt x="134603" y="2540"/>
                </a:lnTo>
                <a:lnTo>
                  <a:pt x="129740" y="4551"/>
                </a:lnTo>
                <a:lnTo>
                  <a:pt x="124592" y="5891"/>
                </a:lnTo>
                <a:lnTo>
                  <a:pt x="119256" y="6785"/>
                </a:lnTo>
                <a:lnTo>
                  <a:pt x="113794" y="7381"/>
                </a:lnTo>
                <a:lnTo>
                  <a:pt x="109199" y="7778"/>
                </a:lnTo>
                <a:lnTo>
                  <a:pt x="105184" y="8043"/>
                </a:lnTo>
                <a:lnTo>
                  <a:pt x="98182" y="8337"/>
                </a:lnTo>
                <a:lnTo>
                  <a:pt x="91896" y="8468"/>
                </a:lnTo>
                <a:lnTo>
                  <a:pt x="39659" y="8573"/>
                </a:lnTo>
                <a:lnTo>
                  <a:pt x="37869" y="9525"/>
                </a:lnTo>
                <a:lnTo>
                  <a:pt x="36675" y="11112"/>
                </a:lnTo>
                <a:lnTo>
                  <a:pt x="35880" y="13124"/>
                </a:lnTo>
                <a:lnTo>
                  <a:pt x="34396" y="14464"/>
                </a:lnTo>
                <a:lnTo>
                  <a:pt x="32455" y="15358"/>
                </a:lnTo>
                <a:lnTo>
                  <a:pt x="30209" y="15953"/>
                </a:lnTo>
                <a:lnTo>
                  <a:pt x="28711" y="17303"/>
                </a:lnTo>
                <a:lnTo>
                  <a:pt x="27713" y="19156"/>
                </a:lnTo>
                <a:lnTo>
                  <a:pt x="27047" y="21343"/>
                </a:lnTo>
                <a:lnTo>
                  <a:pt x="23768" y="26313"/>
                </a:lnTo>
                <a:lnTo>
                  <a:pt x="21559" y="28972"/>
                </a:lnTo>
                <a:lnTo>
                  <a:pt x="20087" y="31697"/>
                </a:lnTo>
                <a:lnTo>
                  <a:pt x="18452" y="37265"/>
                </a:lnTo>
                <a:lnTo>
                  <a:pt x="17531" y="45755"/>
                </a:lnTo>
                <a:lnTo>
                  <a:pt x="16449" y="48601"/>
                </a:lnTo>
                <a:lnTo>
                  <a:pt x="11328" y="57157"/>
                </a:lnTo>
                <a:lnTo>
                  <a:pt x="9796" y="62868"/>
                </a:lnTo>
                <a:lnTo>
                  <a:pt x="9115" y="71121"/>
                </a:lnTo>
                <a:lnTo>
                  <a:pt x="8813" y="80187"/>
                </a:lnTo>
                <a:lnTo>
                  <a:pt x="8678" y="87391"/>
                </a:lnTo>
                <a:lnTo>
                  <a:pt x="6078" y="96308"/>
                </a:lnTo>
                <a:lnTo>
                  <a:pt x="4052" y="101353"/>
                </a:lnTo>
                <a:lnTo>
                  <a:pt x="1800" y="109498"/>
                </a:lnTo>
                <a:lnTo>
                  <a:pt x="799" y="116293"/>
                </a:lnTo>
                <a:lnTo>
                  <a:pt x="354" y="122489"/>
                </a:lnTo>
                <a:lnTo>
                  <a:pt x="104" y="131331"/>
                </a:lnTo>
                <a:lnTo>
                  <a:pt x="0" y="149779"/>
                </a:lnTo>
                <a:lnTo>
                  <a:pt x="952" y="151287"/>
                </a:lnTo>
                <a:lnTo>
                  <a:pt x="2539" y="152293"/>
                </a:lnTo>
                <a:lnTo>
                  <a:pt x="7379" y="153908"/>
                </a:lnTo>
                <a:lnTo>
                  <a:pt x="12768" y="154187"/>
                </a:lnTo>
                <a:lnTo>
                  <a:pt x="15847" y="154270"/>
                </a:lnTo>
                <a:lnTo>
                  <a:pt x="21310" y="149744"/>
                </a:lnTo>
                <a:lnTo>
                  <a:pt x="24684" y="148407"/>
                </a:lnTo>
                <a:lnTo>
                  <a:pt x="28837" y="147515"/>
                </a:lnTo>
                <a:lnTo>
                  <a:pt x="33512" y="146921"/>
                </a:lnTo>
                <a:lnTo>
                  <a:pt x="37581" y="145572"/>
                </a:lnTo>
                <a:lnTo>
                  <a:pt x="41246" y="143721"/>
                </a:lnTo>
                <a:lnTo>
                  <a:pt x="44642" y="141534"/>
                </a:lnTo>
                <a:lnTo>
                  <a:pt x="48811" y="140076"/>
                </a:lnTo>
                <a:lnTo>
                  <a:pt x="53495" y="139104"/>
                </a:lnTo>
                <a:lnTo>
                  <a:pt x="58522" y="138456"/>
                </a:lnTo>
                <a:lnTo>
                  <a:pt x="63780" y="137072"/>
                </a:lnTo>
                <a:lnTo>
                  <a:pt x="69189" y="135196"/>
                </a:lnTo>
                <a:lnTo>
                  <a:pt x="74700" y="132993"/>
                </a:lnTo>
                <a:lnTo>
                  <a:pt x="80280" y="131525"/>
                </a:lnTo>
                <a:lnTo>
                  <a:pt x="85904" y="130546"/>
                </a:lnTo>
                <a:lnTo>
                  <a:pt x="91558" y="129893"/>
                </a:lnTo>
                <a:lnTo>
                  <a:pt x="97233" y="129458"/>
                </a:lnTo>
                <a:lnTo>
                  <a:pt x="102922" y="129168"/>
                </a:lnTo>
                <a:lnTo>
                  <a:pt x="114322" y="128846"/>
                </a:lnTo>
                <a:lnTo>
                  <a:pt x="138325" y="128622"/>
                </a:lnTo>
                <a:lnTo>
                  <a:pt x="142699" y="129563"/>
                </a:lnTo>
                <a:lnTo>
                  <a:pt x="147519" y="131143"/>
                </a:lnTo>
                <a:lnTo>
                  <a:pt x="152638" y="133148"/>
                </a:lnTo>
                <a:lnTo>
                  <a:pt x="157003" y="134486"/>
                </a:lnTo>
                <a:lnTo>
                  <a:pt x="160866" y="135377"/>
                </a:lnTo>
                <a:lnTo>
                  <a:pt x="164393" y="135972"/>
                </a:lnTo>
                <a:lnTo>
                  <a:pt x="168650" y="138273"/>
                </a:lnTo>
                <a:lnTo>
                  <a:pt x="173392" y="141712"/>
                </a:lnTo>
                <a:lnTo>
                  <a:pt x="178459" y="145910"/>
                </a:lnTo>
                <a:lnTo>
                  <a:pt x="182790" y="149661"/>
                </a:lnTo>
                <a:lnTo>
                  <a:pt x="186629" y="153114"/>
                </a:lnTo>
                <a:lnTo>
                  <a:pt x="193436" y="159491"/>
                </a:lnTo>
                <a:lnTo>
                  <a:pt x="199635" y="165500"/>
                </a:lnTo>
                <a:lnTo>
                  <a:pt x="205566" y="173885"/>
                </a:lnTo>
                <a:lnTo>
                  <a:pt x="208481" y="178789"/>
                </a:lnTo>
                <a:lnTo>
                  <a:pt x="210424" y="183962"/>
                </a:lnTo>
                <a:lnTo>
                  <a:pt x="211719" y="189317"/>
                </a:lnTo>
                <a:lnTo>
                  <a:pt x="212583" y="194791"/>
                </a:lnTo>
                <a:lnTo>
                  <a:pt x="213543" y="203414"/>
                </a:lnTo>
                <a:lnTo>
                  <a:pt x="213969" y="211374"/>
                </a:lnTo>
                <a:lnTo>
                  <a:pt x="214159" y="221261"/>
                </a:lnTo>
                <a:lnTo>
                  <a:pt x="213257" y="225613"/>
                </a:lnTo>
                <a:lnTo>
                  <a:pt x="209715" y="232987"/>
                </a:lnTo>
                <a:lnTo>
                  <a:pt x="204966" y="241980"/>
                </a:lnTo>
                <a:lnTo>
                  <a:pt x="202365" y="247045"/>
                </a:lnTo>
                <a:lnTo>
                  <a:pt x="196937" y="255213"/>
                </a:lnTo>
                <a:lnTo>
                  <a:pt x="191349" y="262018"/>
                </a:lnTo>
                <a:lnTo>
                  <a:pt x="185690" y="268218"/>
                </a:lnTo>
                <a:lnTo>
                  <a:pt x="181895" y="271204"/>
                </a:lnTo>
                <a:lnTo>
                  <a:pt x="177460" y="274148"/>
                </a:lnTo>
                <a:lnTo>
                  <a:pt x="172599" y="277063"/>
                </a:lnTo>
                <a:lnTo>
                  <a:pt x="167453" y="279959"/>
                </a:lnTo>
                <a:lnTo>
                  <a:pt x="156655" y="285716"/>
                </a:lnTo>
                <a:lnTo>
                  <a:pt x="152061" y="287632"/>
                </a:lnTo>
                <a:lnTo>
                  <a:pt x="148046" y="288910"/>
                </a:lnTo>
                <a:lnTo>
                  <a:pt x="144417" y="289762"/>
                </a:lnTo>
                <a:lnTo>
                  <a:pt x="140092" y="290330"/>
                </a:lnTo>
                <a:lnTo>
                  <a:pt x="135304" y="290708"/>
                </a:lnTo>
                <a:lnTo>
                  <a:pt x="125856" y="291129"/>
                </a:lnTo>
                <a:lnTo>
                  <a:pt x="118482" y="291316"/>
                </a:lnTo>
                <a:lnTo>
                  <a:pt x="75872" y="291461"/>
                </a:lnTo>
                <a:lnTo>
                  <a:pt x="72488" y="290510"/>
                </a:lnTo>
                <a:lnTo>
                  <a:pt x="66188" y="286913"/>
                </a:lnTo>
                <a:lnTo>
                  <a:pt x="60214" y="284680"/>
                </a:lnTo>
                <a:lnTo>
                  <a:pt x="57287" y="284084"/>
                </a:lnTo>
                <a:lnTo>
                  <a:pt x="51495" y="280882"/>
                </a:lnTo>
                <a:lnTo>
                  <a:pt x="48617" y="278695"/>
                </a:lnTo>
                <a:lnTo>
                  <a:pt x="42879" y="276264"/>
                </a:lnTo>
                <a:lnTo>
                  <a:pt x="40015" y="275616"/>
                </a:lnTo>
                <a:lnTo>
                  <a:pt x="34294" y="272356"/>
                </a:lnTo>
                <a:lnTo>
                  <a:pt x="27410" y="267053"/>
                </a:lnTo>
                <a:lnTo>
                  <a:pt x="26845" y="265665"/>
                </a:lnTo>
                <a:lnTo>
                  <a:pt x="25716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1" name="SMARTPenAnnotation170"/>
          <p:cNvSpPr/>
          <p:nvPr/>
        </p:nvSpPr>
        <p:spPr>
          <a:xfrm>
            <a:off x="5789295" y="2708942"/>
            <a:ext cx="308610" cy="239635"/>
          </a:xfrm>
          <a:custGeom>
            <a:avLst/>
            <a:gdLst/>
            <a:ahLst/>
            <a:cxnLst/>
            <a:rect l="0" t="0" r="0" b="0"/>
            <a:pathLst>
              <a:path w="308610" h="239635">
                <a:moveTo>
                  <a:pt x="0" y="17113"/>
                </a:moveTo>
                <a:lnTo>
                  <a:pt x="41733" y="17113"/>
                </a:lnTo>
                <a:lnTo>
                  <a:pt x="46872" y="16160"/>
                </a:lnTo>
                <a:lnTo>
                  <a:pt x="52203" y="14572"/>
                </a:lnTo>
                <a:lnTo>
                  <a:pt x="57662" y="12562"/>
                </a:lnTo>
                <a:lnTo>
                  <a:pt x="66267" y="10327"/>
                </a:lnTo>
                <a:lnTo>
                  <a:pt x="75172" y="9335"/>
                </a:lnTo>
                <a:lnTo>
                  <a:pt x="81547" y="9070"/>
                </a:lnTo>
                <a:lnTo>
                  <a:pt x="88655" y="8893"/>
                </a:lnTo>
                <a:lnTo>
                  <a:pt x="94346" y="7823"/>
                </a:lnTo>
                <a:lnTo>
                  <a:pt x="103208" y="4094"/>
                </a:lnTo>
                <a:lnTo>
                  <a:pt x="107858" y="2718"/>
                </a:lnTo>
                <a:lnTo>
                  <a:pt x="112862" y="1802"/>
                </a:lnTo>
                <a:lnTo>
                  <a:pt x="118104" y="1190"/>
                </a:lnTo>
                <a:lnTo>
                  <a:pt x="123503" y="783"/>
                </a:lnTo>
                <a:lnTo>
                  <a:pt x="129008" y="511"/>
                </a:lnTo>
                <a:lnTo>
                  <a:pt x="143317" y="129"/>
                </a:lnTo>
                <a:lnTo>
                  <a:pt x="156685" y="0"/>
                </a:lnTo>
                <a:lnTo>
                  <a:pt x="158749" y="941"/>
                </a:lnTo>
                <a:lnTo>
                  <a:pt x="160125" y="2522"/>
                </a:lnTo>
                <a:lnTo>
                  <a:pt x="161042" y="4528"/>
                </a:lnTo>
                <a:lnTo>
                  <a:pt x="162606" y="5865"/>
                </a:lnTo>
                <a:lnTo>
                  <a:pt x="164602" y="6757"/>
                </a:lnTo>
                <a:lnTo>
                  <a:pt x="166884" y="7351"/>
                </a:lnTo>
                <a:lnTo>
                  <a:pt x="168406" y="8700"/>
                </a:lnTo>
                <a:lnTo>
                  <a:pt x="169420" y="10552"/>
                </a:lnTo>
                <a:lnTo>
                  <a:pt x="170547" y="15149"/>
                </a:lnTo>
                <a:lnTo>
                  <a:pt x="171049" y="20367"/>
                </a:lnTo>
                <a:lnTo>
                  <a:pt x="171272" y="25862"/>
                </a:lnTo>
                <a:lnTo>
                  <a:pt x="171396" y="34310"/>
                </a:lnTo>
                <a:lnTo>
                  <a:pt x="171440" y="50249"/>
                </a:lnTo>
                <a:lnTo>
                  <a:pt x="170490" y="54443"/>
                </a:lnTo>
                <a:lnTo>
                  <a:pt x="166896" y="61644"/>
                </a:lnTo>
                <a:lnTo>
                  <a:pt x="164603" y="65850"/>
                </a:lnTo>
                <a:lnTo>
                  <a:pt x="159517" y="75604"/>
                </a:lnTo>
                <a:lnTo>
                  <a:pt x="157779" y="79919"/>
                </a:lnTo>
                <a:lnTo>
                  <a:pt x="155849" y="87254"/>
                </a:lnTo>
                <a:lnTo>
                  <a:pt x="154381" y="91496"/>
                </a:lnTo>
                <a:lnTo>
                  <a:pt x="152451" y="96229"/>
                </a:lnTo>
                <a:lnTo>
                  <a:pt x="150211" y="101289"/>
                </a:lnTo>
                <a:lnTo>
                  <a:pt x="147766" y="105616"/>
                </a:lnTo>
                <a:lnTo>
                  <a:pt x="142508" y="112962"/>
                </a:lnTo>
                <a:lnTo>
                  <a:pt x="136997" y="119402"/>
                </a:lnTo>
                <a:lnTo>
                  <a:pt x="131372" y="126392"/>
                </a:lnTo>
                <a:lnTo>
                  <a:pt x="128539" y="130923"/>
                </a:lnTo>
                <a:lnTo>
                  <a:pt x="125697" y="135849"/>
                </a:lnTo>
                <a:lnTo>
                  <a:pt x="122850" y="140085"/>
                </a:lnTo>
                <a:lnTo>
                  <a:pt x="117147" y="147332"/>
                </a:lnTo>
                <a:lnTo>
                  <a:pt x="113978" y="153728"/>
                </a:lnTo>
                <a:lnTo>
                  <a:pt x="113133" y="156767"/>
                </a:lnTo>
                <a:lnTo>
                  <a:pt x="109654" y="162684"/>
                </a:lnTo>
                <a:lnTo>
                  <a:pt x="104932" y="168488"/>
                </a:lnTo>
                <a:lnTo>
                  <a:pt x="99659" y="174243"/>
                </a:lnTo>
                <a:lnTo>
                  <a:pt x="97872" y="177111"/>
                </a:lnTo>
                <a:lnTo>
                  <a:pt x="95886" y="182838"/>
                </a:lnTo>
                <a:lnTo>
                  <a:pt x="92463" y="188558"/>
                </a:lnTo>
                <a:lnTo>
                  <a:pt x="90217" y="191417"/>
                </a:lnTo>
                <a:lnTo>
                  <a:pt x="87721" y="197134"/>
                </a:lnTo>
                <a:lnTo>
                  <a:pt x="86612" y="202850"/>
                </a:lnTo>
                <a:lnTo>
                  <a:pt x="86119" y="208565"/>
                </a:lnTo>
                <a:lnTo>
                  <a:pt x="85802" y="214104"/>
                </a:lnTo>
                <a:lnTo>
                  <a:pt x="85735" y="221512"/>
                </a:lnTo>
                <a:lnTo>
                  <a:pt x="91618" y="228479"/>
                </a:lnTo>
                <a:lnTo>
                  <a:pt x="93107" y="230116"/>
                </a:lnTo>
                <a:lnTo>
                  <a:pt x="94456" y="230552"/>
                </a:lnTo>
                <a:lnTo>
                  <a:pt x="98496" y="231037"/>
                </a:lnTo>
                <a:lnTo>
                  <a:pt x="99954" y="232119"/>
                </a:lnTo>
                <a:lnTo>
                  <a:pt x="100926" y="233793"/>
                </a:lnTo>
                <a:lnTo>
                  <a:pt x="101574" y="235861"/>
                </a:lnTo>
                <a:lnTo>
                  <a:pt x="102958" y="237240"/>
                </a:lnTo>
                <a:lnTo>
                  <a:pt x="104833" y="238159"/>
                </a:lnTo>
                <a:lnTo>
                  <a:pt x="109457" y="239180"/>
                </a:lnTo>
                <a:lnTo>
                  <a:pt x="114688" y="239634"/>
                </a:lnTo>
                <a:lnTo>
                  <a:pt x="117416" y="238803"/>
                </a:lnTo>
                <a:lnTo>
                  <a:pt x="122987" y="235339"/>
                </a:lnTo>
                <a:lnTo>
                  <a:pt x="131178" y="233165"/>
                </a:lnTo>
                <a:lnTo>
                  <a:pt x="136029" y="232585"/>
                </a:lnTo>
                <a:lnTo>
                  <a:pt x="141168" y="232198"/>
                </a:lnTo>
                <a:lnTo>
                  <a:pt x="146500" y="231940"/>
                </a:lnTo>
                <a:lnTo>
                  <a:pt x="151959" y="231769"/>
                </a:lnTo>
                <a:lnTo>
                  <a:pt x="157504" y="230702"/>
                </a:lnTo>
                <a:lnTo>
                  <a:pt x="163105" y="229038"/>
                </a:lnTo>
                <a:lnTo>
                  <a:pt x="168744" y="226976"/>
                </a:lnTo>
                <a:lnTo>
                  <a:pt x="174408" y="224649"/>
                </a:lnTo>
                <a:lnTo>
                  <a:pt x="180089" y="222145"/>
                </a:lnTo>
                <a:lnTo>
                  <a:pt x="185782" y="219524"/>
                </a:lnTo>
                <a:lnTo>
                  <a:pt x="191482" y="217776"/>
                </a:lnTo>
                <a:lnTo>
                  <a:pt x="197187" y="216611"/>
                </a:lnTo>
                <a:lnTo>
                  <a:pt x="202895" y="215833"/>
                </a:lnTo>
                <a:lnTo>
                  <a:pt x="209558" y="214363"/>
                </a:lnTo>
                <a:lnTo>
                  <a:pt x="216858" y="212431"/>
                </a:lnTo>
                <a:lnTo>
                  <a:pt x="224582" y="210190"/>
                </a:lnTo>
                <a:lnTo>
                  <a:pt x="231636" y="208696"/>
                </a:lnTo>
                <a:lnTo>
                  <a:pt x="238244" y="207700"/>
                </a:lnTo>
                <a:lnTo>
                  <a:pt x="244554" y="207036"/>
                </a:lnTo>
                <a:lnTo>
                  <a:pt x="254106" y="206298"/>
                </a:lnTo>
                <a:lnTo>
                  <a:pt x="257986" y="206101"/>
                </a:lnTo>
                <a:lnTo>
                  <a:pt x="267378" y="203343"/>
                </a:lnTo>
                <a:lnTo>
                  <a:pt x="276949" y="199894"/>
                </a:lnTo>
                <a:lnTo>
                  <a:pt x="284378" y="198361"/>
                </a:lnTo>
                <a:lnTo>
                  <a:pt x="293916" y="197499"/>
                </a:lnTo>
                <a:lnTo>
                  <a:pt x="301771" y="197183"/>
                </a:lnTo>
                <a:lnTo>
                  <a:pt x="308609" y="19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2" name="SMARTPenAnnotation171"/>
          <p:cNvSpPr/>
          <p:nvPr/>
        </p:nvSpPr>
        <p:spPr>
          <a:xfrm>
            <a:off x="5832157" y="2777489"/>
            <a:ext cx="214314" cy="34292"/>
          </a:xfrm>
          <a:custGeom>
            <a:avLst/>
            <a:gdLst/>
            <a:ahLst/>
            <a:cxnLst/>
            <a:rect l="0" t="0" r="0" b="0"/>
            <a:pathLst>
              <a:path w="214314" h="34292">
                <a:moveTo>
                  <a:pt x="0" y="34291"/>
                </a:moveTo>
                <a:lnTo>
                  <a:pt x="13019" y="34291"/>
                </a:lnTo>
                <a:lnTo>
                  <a:pt x="15347" y="33338"/>
                </a:lnTo>
                <a:lnTo>
                  <a:pt x="17851" y="31751"/>
                </a:lnTo>
                <a:lnTo>
                  <a:pt x="20473" y="29740"/>
                </a:lnTo>
                <a:lnTo>
                  <a:pt x="23173" y="28399"/>
                </a:lnTo>
                <a:lnTo>
                  <a:pt x="25927" y="27505"/>
                </a:lnTo>
                <a:lnTo>
                  <a:pt x="31526" y="26513"/>
                </a:lnTo>
                <a:lnTo>
                  <a:pt x="37189" y="26071"/>
                </a:lnTo>
                <a:lnTo>
                  <a:pt x="47961" y="25875"/>
                </a:lnTo>
                <a:lnTo>
                  <a:pt x="54834" y="25823"/>
                </a:lnTo>
                <a:lnTo>
                  <a:pt x="61321" y="24835"/>
                </a:lnTo>
                <a:lnTo>
                  <a:pt x="67551" y="23225"/>
                </a:lnTo>
                <a:lnTo>
                  <a:pt x="73609" y="21198"/>
                </a:lnTo>
                <a:lnTo>
                  <a:pt x="78600" y="19847"/>
                </a:lnTo>
                <a:lnTo>
                  <a:pt x="82880" y="18947"/>
                </a:lnTo>
                <a:lnTo>
                  <a:pt x="86686" y="18346"/>
                </a:lnTo>
                <a:lnTo>
                  <a:pt x="91128" y="17946"/>
                </a:lnTo>
                <a:lnTo>
                  <a:pt x="95995" y="17679"/>
                </a:lnTo>
                <a:lnTo>
                  <a:pt x="101144" y="17501"/>
                </a:lnTo>
                <a:lnTo>
                  <a:pt x="106482" y="16430"/>
                </a:lnTo>
                <a:lnTo>
                  <a:pt x="111945" y="14764"/>
                </a:lnTo>
                <a:lnTo>
                  <a:pt x="117493" y="12700"/>
                </a:lnTo>
                <a:lnTo>
                  <a:pt x="123096" y="11324"/>
                </a:lnTo>
                <a:lnTo>
                  <a:pt x="128737" y="10407"/>
                </a:lnTo>
                <a:lnTo>
                  <a:pt x="134402" y="9796"/>
                </a:lnTo>
                <a:lnTo>
                  <a:pt x="140084" y="9388"/>
                </a:lnTo>
                <a:lnTo>
                  <a:pt x="145776" y="9117"/>
                </a:lnTo>
                <a:lnTo>
                  <a:pt x="157182" y="8814"/>
                </a:lnTo>
                <a:lnTo>
                  <a:pt x="168601" y="8681"/>
                </a:lnTo>
                <a:lnTo>
                  <a:pt x="174313" y="7692"/>
                </a:lnTo>
                <a:lnTo>
                  <a:pt x="180027" y="6081"/>
                </a:lnTo>
                <a:lnTo>
                  <a:pt x="185740" y="4054"/>
                </a:lnTo>
                <a:lnTo>
                  <a:pt x="191454" y="2703"/>
                </a:lnTo>
                <a:lnTo>
                  <a:pt x="197169" y="1802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3" name="SMARTPenAnnotation172"/>
          <p:cNvSpPr/>
          <p:nvPr/>
        </p:nvSpPr>
        <p:spPr>
          <a:xfrm>
            <a:off x="6200775" y="2726055"/>
            <a:ext cx="120016" cy="8573"/>
          </a:xfrm>
          <a:custGeom>
            <a:avLst/>
            <a:gdLst/>
            <a:ahLst/>
            <a:cxnLst/>
            <a:rect l="0" t="0" r="0" b="0"/>
            <a:pathLst>
              <a:path w="120016" h="8573">
                <a:moveTo>
                  <a:pt x="0" y="8572"/>
                </a:moveTo>
                <a:lnTo>
                  <a:pt x="29552" y="8572"/>
                </a:lnTo>
                <a:lnTo>
                  <a:pt x="32084" y="7620"/>
                </a:lnTo>
                <a:lnTo>
                  <a:pt x="34724" y="6032"/>
                </a:lnTo>
                <a:lnTo>
                  <a:pt x="37437" y="4021"/>
                </a:lnTo>
                <a:lnTo>
                  <a:pt x="40198" y="2680"/>
                </a:lnTo>
                <a:lnTo>
                  <a:pt x="42991" y="1787"/>
                </a:lnTo>
                <a:lnTo>
                  <a:pt x="45806" y="1191"/>
                </a:lnTo>
                <a:lnTo>
                  <a:pt x="49587" y="794"/>
                </a:lnTo>
                <a:lnTo>
                  <a:pt x="54013" y="529"/>
                </a:lnTo>
                <a:lnTo>
                  <a:pt x="63058" y="235"/>
                </a:lnTo>
                <a:lnTo>
                  <a:pt x="74457" y="69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4" name="SMARTPenAnnotation173"/>
          <p:cNvSpPr/>
          <p:nvPr/>
        </p:nvSpPr>
        <p:spPr>
          <a:xfrm>
            <a:off x="6175057" y="2794635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17569" y="25717"/>
                </a:lnTo>
                <a:lnTo>
                  <a:pt x="21238" y="24765"/>
                </a:lnTo>
                <a:lnTo>
                  <a:pt x="24637" y="23177"/>
                </a:lnTo>
                <a:lnTo>
                  <a:pt x="27854" y="21166"/>
                </a:lnTo>
                <a:lnTo>
                  <a:pt x="30952" y="19825"/>
                </a:lnTo>
                <a:lnTo>
                  <a:pt x="33970" y="18932"/>
                </a:lnTo>
                <a:lnTo>
                  <a:pt x="36934" y="18336"/>
                </a:lnTo>
                <a:lnTo>
                  <a:pt x="40815" y="17939"/>
                </a:lnTo>
                <a:lnTo>
                  <a:pt x="45307" y="17674"/>
                </a:lnTo>
                <a:lnTo>
                  <a:pt x="54427" y="17380"/>
                </a:lnTo>
                <a:lnTo>
                  <a:pt x="65868" y="17214"/>
                </a:lnTo>
                <a:lnTo>
                  <a:pt x="75630" y="17176"/>
                </a:lnTo>
                <a:lnTo>
                  <a:pt x="80900" y="16213"/>
                </a:lnTo>
                <a:lnTo>
                  <a:pt x="86318" y="14618"/>
                </a:lnTo>
                <a:lnTo>
                  <a:pt x="91836" y="12603"/>
                </a:lnTo>
                <a:lnTo>
                  <a:pt x="96466" y="11259"/>
                </a:lnTo>
                <a:lnTo>
                  <a:pt x="100506" y="10364"/>
                </a:lnTo>
                <a:lnTo>
                  <a:pt x="104151" y="9766"/>
                </a:lnTo>
                <a:lnTo>
                  <a:pt x="108487" y="9368"/>
                </a:lnTo>
                <a:lnTo>
                  <a:pt x="113282" y="9103"/>
                </a:lnTo>
                <a:lnTo>
                  <a:pt x="118384" y="8926"/>
                </a:lnTo>
                <a:lnTo>
                  <a:pt x="122737" y="7855"/>
                </a:lnTo>
                <a:lnTo>
                  <a:pt x="126592" y="6189"/>
                </a:lnTo>
                <a:lnTo>
                  <a:pt x="130115" y="4126"/>
                </a:lnTo>
                <a:lnTo>
                  <a:pt x="134369" y="2751"/>
                </a:lnTo>
                <a:lnTo>
                  <a:pt x="139109" y="1834"/>
                </a:lnTo>
                <a:lnTo>
                  <a:pt x="144174" y="1222"/>
                </a:lnTo>
                <a:lnTo>
                  <a:pt x="148504" y="815"/>
                </a:lnTo>
                <a:lnTo>
                  <a:pt x="152342" y="543"/>
                </a:lnTo>
                <a:lnTo>
                  <a:pt x="155854" y="362"/>
                </a:lnTo>
                <a:lnTo>
                  <a:pt x="162296" y="16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5" name="SMARTPenAnnotation174"/>
          <p:cNvSpPr/>
          <p:nvPr/>
        </p:nvSpPr>
        <p:spPr>
          <a:xfrm>
            <a:off x="6440947" y="2614653"/>
            <a:ext cx="205598" cy="274280"/>
          </a:xfrm>
          <a:custGeom>
            <a:avLst/>
            <a:gdLst/>
            <a:ahLst/>
            <a:cxnLst/>
            <a:rect l="0" t="0" r="0" b="0"/>
            <a:pathLst>
              <a:path w="205598" h="274280">
                <a:moveTo>
                  <a:pt x="34148" y="25677"/>
                </a:moveTo>
                <a:lnTo>
                  <a:pt x="38698" y="25677"/>
                </a:lnTo>
                <a:lnTo>
                  <a:pt x="40991" y="24724"/>
                </a:lnTo>
                <a:lnTo>
                  <a:pt x="46079" y="21126"/>
                </a:lnTo>
                <a:lnTo>
                  <a:pt x="51215" y="16946"/>
                </a:lnTo>
                <a:lnTo>
                  <a:pt x="55386" y="12906"/>
                </a:lnTo>
                <a:lnTo>
                  <a:pt x="58784" y="10495"/>
                </a:lnTo>
                <a:lnTo>
                  <a:pt x="62954" y="7936"/>
                </a:lnTo>
                <a:lnTo>
                  <a:pt x="67640" y="5277"/>
                </a:lnTo>
                <a:lnTo>
                  <a:pt x="72668" y="3504"/>
                </a:lnTo>
                <a:lnTo>
                  <a:pt x="77926" y="2323"/>
                </a:lnTo>
                <a:lnTo>
                  <a:pt x="83335" y="1535"/>
                </a:lnTo>
                <a:lnTo>
                  <a:pt x="87894" y="1009"/>
                </a:lnTo>
                <a:lnTo>
                  <a:pt x="91886" y="659"/>
                </a:lnTo>
                <a:lnTo>
                  <a:pt x="95500" y="426"/>
                </a:lnTo>
                <a:lnTo>
                  <a:pt x="99814" y="270"/>
                </a:lnTo>
                <a:lnTo>
                  <a:pt x="114988" y="51"/>
                </a:lnTo>
                <a:lnTo>
                  <a:pt x="125956" y="0"/>
                </a:lnTo>
                <a:lnTo>
                  <a:pt x="130596" y="939"/>
                </a:lnTo>
                <a:lnTo>
                  <a:pt x="134642" y="2517"/>
                </a:lnTo>
                <a:lnTo>
                  <a:pt x="138291" y="4522"/>
                </a:lnTo>
                <a:lnTo>
                  <a:pt x="141676" y="6811"/>
                </a:lnTo>
                <a:lnTo>
                  <a:pt x="147978" y="11895"/>
                </a:lnTo>
                <a:lnTo>
                  <a:pt x="151945" y="14583"/>
                </a:lnTo>
                <a:lnTo>
                  <a:pt x="156494" y="17329"/>
                </a:lnTo>
                <a:lnTo>
                  <a:pt x="161432" y="20111"/>
                </a:lnTo>
                <a:lnTo>
                  <a:pt x="164724" y="23871"/>
                </a:lnTo>
                <a:lnTo>
                  <a:pt x="166918" y="28283"/>
                </a:lnTo>
                <a:lnTo>
                  <a:pt x="168382" y="33129"/>
                </a:lnTo>
                <a:lnTo>
                  <a:pt x="170309" y="38265"/>
                </a:lnTo>
                <a:lnTo>
                  <a:pt x="172547" y="43594"/>
                </a:lnTo>
                <a:lnTo>
                  <a:pt x="174991" y="49051"/>
                </a:lnTo>
                <a:lnTo>
                  <a:pt x="176621" y="54595"/>
                </a:lnTo>
                <a:lnTo>
                  <a:pt x="177707" y="60195"/>
                </a:lnTo>
                <a:lnTo>
                  <a:pt x="178431" y="65834"/>
                </a:lnTo>
                <a:lnTo>
                  <a:pt x="178914" y="71498"/>
                </a:lnTo>
                <a:lnTo>
                  <a:pt x="179237" y="77179"/>
                </a:lnTo>
                <a:lnTo>
                  <a:pt x="179594" y="88572"/>
                </a:lnTo>
                <a:lnTo>
                  <a:pt x="179753" y="99985"/>
                </a:lnTo>
                <a:lnTo>
                  <a:pt x="178843" y="105696"/>
                </a:lnTo>
                <a:lnTo>
                  <a:pt x="177283" y="111408"/>
                </a:lnTo>
                <a:lnTo>
                  <a:pt x="167937" y="138814"/>
                </a:lnTo>
                <a:lnTo>
                  <a:pt x="165251" y="145869"/>
                </a:lnTo>
                <a:lnTo>
                  <a:pt x="162508" y="152477"/>
                </a:lnTo>
                <a:lnTo>
                  <a:pt x="159726" y="158788"/>
                </a:lnTo>
                <a:lnTo>
                  <a:pt x="154095" y="170880"/>
                </a:lnTo>
                <a:lnTo>
                  <a:pt x="142719" y="194164"/>
                </a:lnTo>
                <a:lnTo>
                  <a:pt x="138914" y="199914"/>
                </a:lnTo>
                <a:lnTo>
                  <a:pt x="134471" y="205652"/>
                </a:lnTo>
                <a:lnTo>
                  <a:pt x="129606" y="211383"/>
                </a:lnTo>
                <a:lnTo>
                  <a:pt x="124456" y="217109"/>
                </a:lnTo>
                <a:lnTo>
                  <a:pt x="113655" y="228550"/>
                </a:lnTo>
                <a:lnTo>
                  <a:pt x="101414" y="241151"/>
                </a:lnTo>
                <a:lnTo>
                  <a:pt x="97090" y="244573"/>
                </a:lnTo>
                <a:lnTo>
                  <a:pt x="92302" y="247808"/>
                </a:lnTo>
                <a:lnTo>
                  <a:pt x="87204" y="250917"/>
                </a:lnTo>
                <a:lnTo>
                  <a:pt x="82854" y="253942"/>
                </a:lnTo>
                <a:lnTo>
                  <a:pt x="79001" y="256911"/>
                </a:lnTo>
                <a:lnTo>
                  <a:pt x="75480" y="259843"/>
                </a:lnTo>
                <a:lnTo>
                  <a:pt x="71227" y="262750"/>
                </a:lnTo>
                <a:lnTo>
                  <a:pt x="66487" y="265640"/>
                </a:lnTo>
                <a:lnTo>
                  <a:pt x="61423" y="268520"/>
                </a:lnTo>
                <a:lnTo>
                  <a:pt x="57093" y="270440"/>
                </a:lnTo>
                <a:lnTo>
                  <a:pt x="53255" y="271719"/>
                </a:lnTo>
                <a:lnTo>
                  <a:pt x="49743" y="272573"/>
                </a:lnTo>
                <a:lnTo>
                  <a:pt x="46450" y="273142"/>
                </a:lnTo>
                <a:lnTo>
                  <a:pt x="40250" y="273774"/>
                </a:lnTo>
                <a:lnTo>
                  <a:pt x="36311" y="273942"/>
                </a:lnTo>
                <a:lnTo>
                  <a:pt x="19922" y="274235"/>
                </a:lnTo>
                <a:lnTo>
                  <a:pt x="17996" y="273297"/>
                </a:lnTo>
                <a:lnTo>
                  <a:pt x="13316" y="269715"/>
                </a:lnTo>
                <a:lnTo>
                  <a:pt x="8062" y="264948"/>
                </a:lnTo>
                <a:lnTo>
                  <a:pt x="1479" y="258678"/>
                </a:lnTo>
                <a:lnTo>
                  <a:pt x="938" y="257211"/>
                </a:lnTo>
                <a:lnTo>
                  <a:pt x="178" y="250595"/>
                </a:lnTo>
                <a:lnTo>
                  <a:pt x="0" y="245338"/>
                </a:lnTo>
                <a:lnTo>
                  <a:pt x="905" y="242603"/>
                </a:lnTo>
                <a:lnTo>
                  <a:pt x="4451" y="237023"/>
                </a:lnTo>
                <a:lnTo>
                  <a:pt x="9201" y="231368"/>
                </a:lnTo>
                <a:lnTo>
                  <a:pt x="11802" y="228527"/>
                </a:lnTo>
                <a:lnTo>
                  <a:pt x="13535" y="225680"/>
                </a:lnTo>
                <a:lnTo>
                  <a:pt x="15462" y="219977"/>
                </a:lnTo>
                <a:lnTo>
                  <a:pt x="17880" y="217123"/>
                </a:lnTo>
                <a:lnTo>
                  <a:pt x="21398" y="214267"/>
                </a:lnTo>
                <a:lnTo>
                  <a:pt x="25648" y="211411"/>
                </a:lnTo>
                <a:lnTo>
                  <a:pt x="30386" y="209507"/>
                </a:lnTo>
                <a:lnTo>
                  <a:pt x="35450" y="208238"/>
                </a:lnTo>
                <a:lnTo>
                  <a:pt x="40731" y="207391"/>
                </a:lnTo>
                <a:lnTo>
                  <a:pt x="45204" y="206827"/>
                </a:lnTo>
                <a:lnTo>
                  <a:pt x="49139" y="206451"/>
                </a:lnTo>
                <a:lnTo>
                  <a:pt x="52714" y="206200"/>
                </a:lnTo>
                <a:lnTo>
                  <a:pt x="57002" y="206033"/>
                </a:lnTo>
                <a:lnTo>
                  <a:pt x="72140" y="205798"/>
                </a:lnTo>
                <a:lnTo>
                  <a:pt x="83101" y="205743"/>
                </a:lnTo>
                <a:lnTo>
                  <a:pt x="87738" y="206681"/>
                </a:lnTo>
                <a:lnTo>
                  <a:pt x="91782" y="208259"/>
                </a:lnTo>
                <a:lnTo>
                  <a:pt x="95430" y="210263"/>
                </a:lnTo>
                <a:lnTo>
                  <a:pt x="99768" y="211599"/>
                </a:lnTo>
                <a:lnTo>
                  <a:pt x="104565" y="212490"/>
                </a:lnTo>
                <a:lnTo>
                  <a:pt x="109667" y="213084"/>
                </a:lnTo>
                <a:lnTo>
                  <a:pt x="114974" y="214432"/>
                </a:lnTo>
                <a:lnTo>
                  <a:pt x="120417" y="216284"/>
                </a:lnTo>
                <a:lnTo>
                  <a:pt x="125950" y="218470"/>
                </a:lnTo>
                <a:lnTo>
                  <a:pt x="130592" y="220881"/>
                </a:lnTo>
                <a:lnTo>
                  <a:pt x="134639" y="223440"/>
                </a:lnTo>
                <a:lnTo>
                  <a:pt x="138289" y="226099"/>
                </a:lnTo>
                <a:lnTo>
                  <a:pt x="142627" y="228824"/>
                </a:lnTo>
                <a:lnTo>
                  <a:pt x="147426" y="231593"/>
                </a:lnTo>
                <a:lnTo>
                  <a:pt x="152528" y="234392"/>
                </a:lnTo>
                <a:lnTo>
                  <a:pt x="156883" y="236258"/>
                </a:lnTo>
                <a:lnTo>
                  <a:pt x="160739" y="237501"/>
                </a:lnTo>
                <a:lnTo>
                  <a:pt x="164262" y="238331"/>
                </a:lnTo>
                <a:lnTo>
                  <a:pt x="167563" y="239836"/>
                </a:lnTo>
                <a:lnTo>
                  <a:pt x="173771" y="244049"/>
                </a:lnTo>
                <a:lnTo>
                  <a:pt x="179705" y="249096"/>
                </a:lnTo>
                <a:lnTo>
                  <a:pt x="182620" y="251775"/>
                </a:lnTo>
                <a:lnTo>
                  <a:pt x="184564" y="254514"/>
                </a:lnTo>
                <a:lnTo>
                  <a:pt x="186725" y="260097"/>
                </a:lnTo>
                <a:lnTo>
                  <a:pt x="188253" y="261967"/>
                </a:lnTo>
                <a:lnTo>
                  <a:pt x="190224" y="263213"/>
                </a:lnTo>
                <a:lnTo>
                  <a:pt x="195682" y="265214"/>
                </a:lnTo>
                <a:lnTo>
                  <a:pt x="196130" y="266331"/>
                </a:lnTo>
                <a:lnTo>
                  <a:pt x="196627" y="270111"/>
                </a:lnTo>
                <a:lnTo>
                  <a:pt x="197712" y="271501"/>
                </a:lnTo>
                <a:lnTo>
                  <a:pt x="199388" y="272427"/>
                </a:lnTo>
                <a:lnTo>
                  <a:pt x="205597" y="2742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6" name="SMARTPenAnnotation175"/>
          <p:cNvSpPr/>
          <p:nvPr/>
        </p:nvSpPr>
        <p:spPr>
          <a:xfrm>
            <a:off x="6740845" y="2606039"/>
            <a:ext cx="205694" cy="325757"/>
          </a:xfrm>
          <a:custGeom>
            <a:avLst/>
            <a:gdLst/>
            <a:ahLst/>
            <a:cxnLst/>
            <a:rect l="0" t="0" r="0" b="0"/>
            <a:pathLst>
              <a:path w="205694" h="325757">
                <a:moveTo>
                  <a:pt x="51432" y="0"/>
                </a:moveTo>
                <a:lnTo>
                  <a:pt x="51432" y="11932"/>
                </a:lnTo>
                <a:lnTo>
                  <a:pt x="50480" y="14623"/>
                </a:lnTo>
                <a:lnTo>
                  <a:pt x="45540" y="22960"/>
                </a:lnTo>
                <a:lnTo>
                  <a:pt x="42702" y="31462"/>
                </a:lnTo>
                <a:lnTo>
                  <a:pt x="36251" y="40967"/>
                </a:lnTo>
                <a:lnTo>
                  <a:pt x="31033" y="50275"/>
                </a:lnTo>
                <a:lnTo>
                  <a:pt x="25538" y="58222"/>
                </a:lnTo>
                <a:lnTo>
                  <a:pt x="22739" y="61675"/>
                </a:lnTo>
                <a:lnTo>
                  <a:pt x="20874" y="65882"/>
                </a:lnTo>
                <a:lnTo>
                  <a:pt x="18801" y="75636"/>
                </a:lnTo>
                <a:lnTo>
                  <a:pt x="17295" y="80904"/>
                </a:lnTo>
                <a:lnTo>
                  <a:pt x="15339" y="86322"/>
                </a:lnTo>
                <a:lnTo>
                  <a:pt x="11579" y="96468"/>
                </a:lnTo>
                <a:lnTo>
                  <a:pt x="9907" y="104152"/>
                </a:lnTo>
                <a:lnTo>
                  <a:pt x="9164" y="113283"/>
                </a:lnTo>
                <a:lnTo>
                  <a:pt x="8966" y="118384"/>
                </a:lnTo>
                <a:lnTo>
                  <a:pt x="7881" y="122738"/>
                </a:lnTo>
                <a:lnTo>
                  <a:pt x="4137" y="130116"/>
                </a:lnTo>
                <a:lnTo>
                  <a:pt x="1837" y="139110"/>
                </a:lnTo>
                <a:lnTo>
                  <a:pt x="1224" y="144175"/>
                </a:lnTo>
                <a:lnTo>
                  <a:pt x="815" y="149457"/>
                </a:lnTo>
                <a:lnTo>
                  <a:pt x="542" y="154883"/>
                </a:lnTo>
                <a:lnTo>
                  <a:pt x="239" y="165992"/>
                </a:lnTo>
                <a:lnTo>
                  <a:pt x="0" y="215833"/>
                </a:lnTo>
                <a:lnTo>
                  <a:pt x="952" y="219137"/>
                </a:lnTo>
                <a:lnTo>
                  <a:pt x="5889" y="229289"/>
                </a:lnTo>
                <a:lnTo>
                  <a:pt x="7378" y="238749"/>
                </a:lnTo>
                <a:lnTo>
                  <a:pt x="8728" y="242986"/>
                </a:lnTo>
                <a:lnTo>
                  <a:pt x="12767" y="250234"/>
                </a:lnTo>
                <a:lnTo>
                  <a:pt x="15198" y="256631"/>
                </a:lnTo>
                <a:lnTo>
                  <a:pt x="15846" y="259670"/>
                </a:lnTo>
                <a:lnTo>
                  <a:pt x="19106" y="265587"/>
                </a:lnTo>
                <a:lnTo>
                  <a:pt x="23730" y="271391"/>
                </a:lnTo>
                <a:lnTo>
                  <a:pt x="28960" y="277146"/>
                </a:lnTo>
                <a:lnTo>
                  <a:pt x="31688" y="279062"/>
                </a:lnTo>
                <a:lnTo>
                  <a:pt x="37259" y="281190"/>
                </a:lnTo>
                <a:lnTo>
                  <a:pt x="42911" y="284676"/>
                </a:lnTo>
                <a:lnTo>
                  <a:pt x="45751" y="286939"/>
                </a:lnTo>
                <a:lnTo>
                  <a:pt x="48597" y="288448"/>
                </a:lnTo>
                <a:lnTo>
                  <a:pt x="54299" y="290125"/>
                </a:lnTo>
                <a:lnTo>
                  <a:pt x="58106" y="290571"/>
                </a:lnTo>
                <a:lnTo>
                  <a:pt x="62549" y="290870"/>
                </a:lnTo>
                <a:lnTo>
                  <a:pt x="71613" y="291201"/>
                </a:lnTo>
                <a:lnTo>
                  <a:pt x="78817" y="291348"/>
                </a:lnTo>
                <a:lnTo>
                  <a:pt x="118464" y="291462"/>
                </a:lnTo>
                <a:lnTo>
                  <a:pt x="123742" y="290511"/>
                </a:lnTo>
                <a:lnTo>
                  <a:pt x="129166" y="288924"/>
                </a:lnTo>
                <a:lnTo>
                  <a:pt x="134688" y="286914"/>
                </a:lnTo>
                <a:lnTo>
                  <a:pt x="140273" y="285574"/>
                </a:lnTo>
                <a:lnTo>
                  <a:pt x="145902" y="284680"/>
                </a:lnTo>
                <a:lnTo>
                  <a:pt x="151560" y="284084"/>
                </a:lnTo>
                <a:lnTo>
                  <a:pt x="156284" y="282735"/>
                </a:lnTo>
                <a:lnTo>
                  <a:pt x="160385" y="280883"/>
                </a:lnTo>
                <a:lnTo>
                  <a:pt x="164073" y="278695"/>
                </a:lnTo>
                <a:lnTo>
                  <a:pt x="167483" y="276285"/>
                </a:lnTo>
                <a:lnTo>
                  <a:pt x="173813" y="271066"/>
                </a:lnTo>
                <a:lnTo>
                  <a:pt x="176834" y="269293"/>
                </a:lnTo>
                <a:lnTo>
                  <a:pt x="182731" y="267324"/>
                </a:lnTo>
                <a:lnTo>
                  <a:pt x="185637" y="264894"/>
                </a:lnTo>
                <a:lnTo>
                  <a:pt x="191406" y="257113"/>
                </a:lnTo>
                <a:lnTo>
                  <a:pt x="194278" y="254277"/>
                </a:lnTo>
                <a:lnTo>
                  <a:pt x="197145" y="252385"/>
                </a:lnTo>
                <a:lnTo>
                  <a:pt x="200009" y="251125"/>
                </a:lnTo>
                <a:lnTo>
                  <a:pt x="201918" y="249332"/>
                </a:lnTo>
                <a:lnTo>
                  <a:pt x="203192" y="247184"/>
                </a:lnTo>
                <a:lnTo>
                  <a:pt x="204040" y="244799"/>
                </a:lnTo>
                <a:lnTo>
                  <a:pt x="204983" y="237070"/>
                </a:lnTo>
                <a:lnTo>
                  <a:pt x="205589" y="225687"/>
                </a:lnTo>
                <a:lnTo>
                  <a:pt x="205693" y="219165"/>
                </a:lnTo>
                <a:lnTo>
                  <a:pt x="204755" y="216595"/>
                </a:lnTo>
                <a:lnTo>
                  <a:pt x="201173" y="211200"/>
                </a:lnTo>
                <a:lnTo>
                  <a:pt x="196406" y="205627"/>
                </a:lnTo>
                <a:lnTo>
                  <a:pt x="190135" y="198839"/>
                </a:lnTo>
                <a:lnTo>
                  <a:pt x="188669" y="198282"/>
                </a:lnTo>
                <a:lnTo>
                  <a:pt x="184498" y="197663"/>
                </a:lnTo>
                <a:lnTo>
                  <a:pt x="179470" y="197388"/>
                </a:lnTo>
                <a:lnTo>
                  <a:pt x="174060" y="197266"/>
                </a:lnTo>
                <a:lnTo>
                  <a:pt x="155434" y="197181"/>
                </a:lnTo>
                <a:lnTo>
                  <a:pt x="151247" y="198129"/>
                </a:lnTo>
                <a:lnTo>
                  <a:pt x="147503" y="199714"/>
                </a:lnTo>
                <a:lnTo>
                  <a:pt x="144054" y="201723"/>
                </a:lnTo>
                <a:lnTo>
                  <a:pt x="139850" y="204014"/>
                </a:lnTo>
                <a:lnTo>
                  <a:pt x="124832" y="211791"/>
                </a:lnTo>
                <a:lnTo>
                  <a:pt x="97034" y="225787"/>
                </a:lnTo>
                <a:lnTo>
                  <a:pt x="92311" y="228630"/>
                </a:lnTo>
                <a:lnTo>
                  <a:pt x="88210" y="231478"/>
                </a:lnTo>
                <a:lnTo>
                  <a:pt x="84523" y="234329"/>
                </a:lnTo>
                <a:lnTo>
                  <a:pt x="81113" y="237182"/>
                </a:lnTo>
                <a:lnTo>
                  <a:pt x="74783" y="242892"/>
                </a:lnTo>
                <a:lnTo>
                  <a:pt x="68795" y="251145"/>
                </a:lnTo>
                <a:lnTo>
                  <a:pt x="63912" y="260210"/>
                </a:lnTo>
                <a:lnTo>
                  <a:pt x="61741" y="267414"/>
                </a:lnTo>
                <a:lnTo>
                  <a:pt x="60519" y="276825"/>
                </a:lnTo>
                <a:lnTo>
                  <a:pt x="60157" y="285646"/>
                </a:lnTo>
                <a:lnTo>
                  <a:pt x="60035" y="297160"/>
                </a:lnTo>
                <a:lnTo>
                  <a:pt x="60008" y="311466"/>
                </a:lnTo>
                <a:lnTo>
                  <a:pt x="60960" y="313371"/>
                </a:lnTo>
                <a:lnTo>
                  <a:pt x="62546" y="314642"/>
                </a:lnTo>
                <a:lnTo>
                  <a:pt x="67385" y="316681"/>
                </a:lnTo>
                <a:lnTo>
                  <a:pt x="67783" y="317801"/>
                </a:lnTo>
                <a:lnTo>
                  <a:pt x="68577" y="32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7" name="SMARTPenAnnotation176"/>
          <p:cNvSpPr/>
          <p:nvPr/>
        </p:nvSpPr>
        <p:spPr>
          <a:xfrm>
            <a:off x="3826192" y="2837497"/>
            <a:ext cx="282893" cy="34282"/>
          </a:xfrm>
          <a:custGeom>
            <a:avLst/>
            <a:gdLst/>
            <a:ahLst/>
            <a:cxnLst/>
            <a:rect l="0" t="0" r="0" b="0"/>
            <a:pathLst>
              <a:path w="282893" h="34282">
                <a:moveTo>
                  <a:pt x="0" y="25717"/>
                </a:moveTo>
                <a:lnTo>
                  <a:pt x="4551" y="25717"/>
                </a:lnTo>
                <a:lnTo>
                  <a:pt x="5891" y="26670"/>
                </a:lnTo>
                <a:lnTo>
                  <a:pt x="6785" y="28258"/>
                </a:lnTo>
                <a:lnTo>
                  <a:pt x="7381" y="30269"/>
                </a:lnTo>
                <a:lnTo>
                  <a:pt x="8730" y="31609"/>
                </a:lnTo>
                <a:lnTo>
                  <a:pt x="10583" y="32503"/>
                </a:lnTo>
                <a:lnTo>
                  <a:pt x="15849" y="33937"/>
                </a:lnTo>
                <a:lnTo>
                  <a:pt x="23733" y="34220"/>
                </a:lnTo>
                <a:lnTo>
                  <a:pt x="37262" y="34281"/>
                </a:lnTo>
                <a:lnTo>
                  <a:pt x="40082" y="33332"/>
                </a:lnTo>
                <a:lnTo>
                  <a:pt x="42914" y="31746"/>
                </a:lnTo>
                <a:lnTo>
                  <a:pt x="45754" y="29736"/>
                </a:lnTo>
                <a:lnTo>
                  <a:pt x="48600" y="28397"/>
                </a:lnTo>
                <a:lnTo>
                  <a:pt x="51450" y="27504"/>
                </a:lnTo>
                <a:lnTo>
                  <a:pt x="58109" y="26512"/>
                </a:lnTo>
                <a:lnTo>
                  <a:pt x="62552" y="26247"/>
                </a:lnTo>
                <a:lnTo>
                  <a:pt x="67419" y="26071"/>
                </a:lnTo>
                <a:lnTo>
                  <a:pt x="72568" y="25000"/>
                </a:lnTo>
                <a:lnTo>
                  <a:pt x="77906" y="23334"/>
                </a:lnTo>
                <a:lnTo>
                  <a:pt x="83370" y="21271"/>
                </a:lnTo>
                <a:lnTo>
                  <a:pt x="88918" y="19896"/>
                </a:lnTo>
                <a:lnTo>
                  <a:pt x="94521" y="18979"/>
                </a:lnTo>
                <a:lnTo>
                  <a:pt x="100161" y="18368"/>
                </a:lnTo>
                <a:lnTo>
                  <a:pt x="105827" y="17960"/>
                </a:lnTo>
                <a:lnTo>
                  <a:pt x="111509" y="17688"/>
                </a:lnTo>
                <a:lnTo>
                  <a:pt x="122902" y="17387"/>
                </a:lnTo>
                <a:lnTo>
                  <a:pt x="134316" y="17253"/>
                </a:lnTo>
                <a:lnTo>
                  <a:pt x="140026" y="16264"/>
                </a:lnTo>
                <a:lnTo>
                  <a:pt x="145738" y="14653"/>
                </a:lnTo>
                <a:lnTo>
                  <a:pt x="151451" y="12626"/>
                </a:lnTo>
                <a:lnTo>
                  <a:pt x="157166" y="11275"/>
                </a:lnTo>
                <a:lnTo>
                  <a:pt x="162880" y="10374"/>
                </a:lnTo>
                <a:lnTo>
                  <a:pt x="168594" y="9774"/>
                </a:lnTo>
                <a:lnTo>
                  <a:pt x="174308" y="9373"/>
                </a:lnTo>
                <a:lnTo>
                  <a:pt x="180023" y="9106"/>
                </a:lnTo>
                <a:lnTo>
                  <a:pt x="191453" y="8810"/>
                </a:lnTo>
                <a:lnTo>
                  <a:pt x="202883" y="8678"/>
                </a:lnTo>
                <a:lnTo>
                  <a:pt x="208597" y="7690"/>
                </a:lnTo>
                <a:lnTo>
                  <a:pt x="214312" y="6079"/>
                </a:lnTo>
                <a:lnTo>
                  <a:pt x="220028" y="4053"/>
                </a:lnTo>
                <a:lnTo>
                  <a:pt x="224790" y="2702"/>
                </a:lnTo>
                <a:lnTo>
                  <a:pt x="228918" y="1801"/>
                </a:lnTo>
                <a:lnTo>
                  <a:pt x="236044" y="801"/>
                </a:lnTo>
                <a:lnTo>
                  <a:pt x="242386" y="356"/>
                </a:lnTo>
                <a:lnTo>
                  <a:pt x="248380" y="158"/>
                </a:lnTo>
                <a:lnTo>
                  <a:pt x="259988" y="31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8" name="SMARTPenAnnotation177"/>
          <p:cNvSpPr/>
          <p:nvPr/>
        </p:nvSpPr>
        <p:spPr>
          <a:xfrm>
            <a:off x="5043605" y="2743200"/>
            <a:ext cx="313087" cy="197168"/>
          </a:xfrm>
          <a:custGeom>
            <a:avLst/>
            <a:gdLst/>
            <a:ahLst/>
            <a:cxnLst/>
            <a:rect l="0" t="0" r="0" b="0"/>
            <a:pathLst>
              <a:path w="313087" h="197168">
                <a:moveTo>
                  <a:pt x="102752" y="0"/>
                </a:moveTo>
                <a:lnTo>
                  <a:pt x="94533" y="0"/>
                </a:lnTo>
                <a:lnTo>
                  <a:pt x="89733" y="4551"/>
                </a:lnTo>
                <a:lnTo>
                  <a:pt x="88358" y="6844"/>
                </a:lnTo>
                <a:lnTo>
                  <a:pt x="86830" y="11931"/>
                </a:lnTo>
                <a:lnTo>
                  <a:pt x="84517" y="14621"/>
                </a:lnTo>
                <a:lnTo>
                  <a:pt x="76868" y="20151"/>
                </a:lnTo>
                <a:lnTo>
                  <a:pt x="69658" y="25783"/>
                </a:lnTo>
                <a:lnTo>
                  <a:pt x="62326" y="31462"/>
                </a:lnTo>
                <a:lnTo>
                  <a:pt x="52718" y="37160"/>
                </a:lnTo>
                <a:lnTo>
                  <a:pt x="48441" y="40966"/>
                </a:lnTo>
                <a:lnTo>
                  <a:pt x="44637" y="45408"/>
                </a:lnTo>
                <a:lnTo>
                  <a:pt x="41148" y="50274"/>
                </a:lnTo>
                <a:lnTo>
                  <a:pt x="37871" y="54471"/>
                </a:lnTo>
                <a:lnTo>
                  <a:pt x="34733" y="58222"/>
                </a:lnTo>
                <a:lnTo>
                  <a:pt x="31688" y="61674"/>
                </a:lnTo>
                <a:lnTo>
                  <a:pt x="25766" y="68051"/>
                </a:lnTo>
                <a:lnTo>
                  <a:pt x="14202" y="79905"/>
                </a:lnTo>
                <a:lnTo>
                  <a:pt x="12287" y="82797"/>
                </a:lnTo>
                <a:lnTo>
                  <a:pt x="10158" y="88551"/>
                </a:lnTo>
                <a:lnTo>
                  <a:pt x="8638" y="90466"/>
                </a:lnTo>
                <a:lnTo>
                  <a:pt x="6672" y="91743"/>
                </a:lnTo>
                <a:lnTo>
                  <a:pt x="4408" y="92594"/>
                </a:lnTo>
                <a:lnTo>
                  <a:pt x="2899" y="94114"/>
                </a:lnTo>
                <a:lnTo>
                  <a:pt x="1894" y="96080"/>
                </a:lnTo>
                <a:lnTo>
                  <a:pt x="0" y="102472"/>
                </a:lnTo>
                <a:lnTo>
                  <a:pt x="4468" y="98201"/>
                </a:lnTo>
                <a:lnTo>
                  <a:pt x="6749" y="96900"/>
                </a:lnTo>
                <a:lnTo>
                  <a:pt x="15464" y="94116"/>
                </a:lnTo>
                <a:lnTo>
                  <a:pt x="24587" y="90089"/>
                </a:lnTo>
                <a:lnTo>
                  <a:pt x="32452" y="85124"/>
                </a:lnTo>
                <a:lnTo>
                  <a:pt x="35883" y="82467"/>
                </a:lnTo>
                <a:lnTo>
                  <a:pt x="41028" y="79743"/>
                </a:lnTo>
                <a:lnTo>
                  <a:pt x="47315" y="76974"/>
                </a:lnTo>
                <a:lnTo>
                  <a:pt x="54364" y="74176"/>
                </a:lnTo>
                <a:lnTo>
                  <a:pt x="60968" y="71358"/>
                </a:lnTo>
                <a:lnTo>
                  <a:pt x="73386" y="65687"/>
                </a:lnTo>
                <a:lnTo>
                  <a:pt x="96881" y="54285"/>
                </a:lnTo>
                <a:lnTo>
                  <a:pt x="125592" y="40004"/>
                </a:lnTo>
                <a:lnTo>
                  <a:pt x="131313" y="38099"/>
                </a:lnTo>
                <a:lnTo>
                  <a:pt x="137033" y="36829"/>
                </a:lnTo>
                <a:lnTo>
                  <a:pt x="142751" y="35983"/>
                </a:lnTo>
                <a:lnTo>
                  <a:pt x="148468" y="34466"/>
                </a:lnTo>
                <a:lnTo>
                  <a:pt x="154184" y="32502"/>
                </a:lnTo>
                <a:lnTo>
                  <a:pt x="159900" y="30240"/>
                </a:lnTo>
                <a:lnTo>
                  <a:pt x="168791" y="27727"/>
                </a:lnTo>
                <a:lnTo>
                  <a:pt x="175918" y="26610"/>
                </a:lnTo>
                <a:lnTo>
                  <a:pt x="184332" y="25982"/>
                </a:lnTo>
                <a:lnTo>
                  <a:pt x="186635" y="25835"/>
                </a:lnTo>
                <a:lnTo>
                  <a:pt x="190198" y="28309"/>
                </a:lnTo>
                <a:lnTo>
                  <a:pt x="192482" y="30303"/>
                </a:lnTo>
                <a:lnTo>
                  <a:pt x="194004" y="32584"/>
                </a:lnTo>
                <a:lnTo>
                  <a:pt x="195696" y="37659"/>
                </a:lnTo>
                <a:lnTo>
                  <a:pt x="195194" y="40346"/>
                </a:lnTo>
                <a:lnTo>
                  <a:pt x="192098" y="45871"/>
                </a:lnTo>
                <a:lnTo>
                  <a:pt x="187546" y="51502"/>
                </a:lnTo>
                <a:lnTo>
                  <a:pt x="184999" y="54337"/>
                </a:lnTo>
                <a:lnTo>
                  <a:pt x="177089" y="62567"/>
                </a:lnTo>
                <a:lnTo>
                  <a:pt x="172313" y="67429"/>
                </a:lnTo>
                <a:lnTo>
                  <a:pt x="167223" y="71622"/>
                </a:lnTo>
                <a:lnTo>
                  <a:pt x="161926" y="75371"/>
                </a:lnTo>
                <a:lnTo>
                  <a:pt x="156488" y="78822"/>
                </a:lnTo>
                <a:lnTo>
                  <a:pt x="150959" y="83028"/>
                </a:lnTo>
                <a:lnTo>
                  <a:pt x="145368" y="87737"/>
                </a:lnTo>
                <a:lnTo>
                  <a:pt x="139735" y="92781"/>
                </a:lnTo>
                <a:lnTo>
                  <a:pt x="128396" y="103466"/>
                </a:lnTo>
                <a:lnTo>
                  <a:pt x="122706" y="108982"/>
                </a:lnTo>
                <a:lnTo>
                  <a:pt x="117007" y="113612"/>
                </a:lnTo>
                <a:lnTo>
                  <a:pt x="111303" y="117651"/>
                </a:lnTo>
                <a:lnTo>
                  <a:pt x="105595" y="121296"/>
                </a:lnTo>
                <a:lnTo>
                  <a:pt x="100837" y="125632"/>
                </a:lnTo>
                <a:lnTo>
                  <a:pt x="96713" y="130427"/>
                </a:lnTo>
                <a:lnTo>
                  <a:pt x="93011" y="135528"/>
                </a:lnTo>
                <a:lnTo>
                  <a:pt x="89591" y="139882"/>
                </a:lnTo>
                <a:lnTo>
                  <a:pt x="86358" y="143737"/>
                </a:lnTo>
                <a:lnTo>
                  <a:pt x="83250" y="147260"/>
                </a:lnTo>
                <a:lnTo>
                  <a:pt x="81178" y="150560"/>
                </a:lnTo>
                <a:lnTo>
                  <a:pt x="79797" y="153714"/>
                </a:lnTo>
                <a:lnTo>
                  <a:pt x="77196" y="162341"/>
                </a:lnTo>
                <a:lnTo>
                  <a:pt x="77083" y="167269"/>
                </a:lnTo>
                <a:lnTo>
                  <a:pt x="78019" y="167710"/>
                </a:lnTo>
                <a:lnTo>
                  <a:pt x="79596" y="167052"/>
                </a:lnTo>
                <a:lnTo>
                  <a:pt x="85767" y="162474"/>
                </a:lnTo>
                <a:lnTo>
                  <a:pt x="89806" y="158570"/>
                </a:lnTo>
                <a:lnTo>
                  <a:pt x="97316" y="153660"/>
                </a:lnTo>
                <a:lnTo>
                  <a:pt x="101985" y="151018"/>
                </a:lnTo>
                <a:lnTo>
                  <a:pt x="107956" y="148303"/>
                </a:lnTo>
                <a:lnTo>
                  <a:pt x="114794" y="145541"/>
                </a:lnTo>
                <a:lnTo>
                  <a:pt x="122210" y="142747"/>
                </a:lnTo>
                <a:lnTo>
                  <a:pt x="129059" y="139932"/>
                </a:lnTo>
                <a:lnTo>
                  <a:pt x="135530" y="137103"/>
                </a:lnTo>
                <a:lnTo>
                  <a:pt x="141749" y="134264"/>
                </a:lnTo>
                <a:lnTo>
                  <a:pt x="148753" y="130467"/>
                </a:lnTo>
                <a:lnTo>
                  <a:pt x="156279" y="126030"/>
                </a:lnTo>
                <a:lnTo>
                  <a:pt x="164155" y="121167"/>
                </a:lnTo>
                <a:lnTo>
                  <a:pt x="171310" y="116973"/>
                </a:lnTo>
                <a:lnTo>
                  <a:pt x="177984" y="113224"/>
                </a:lnTo>
                <a:lnTo>
                  <a:pt x="184340" y="109773"/>
                </a:lnTo>
                <a:lnTo>
                  <a:pt x="191434" y="106519"/>
                </a:lnTo>
                <a:lnTo>
                  <a:pt x="199021" y="103398"/>
                </a:lnTo>
                <a:lnTo>
                  <a:pt x="206936" y="100364"/>
                </a:lnTo>
                <a:lnTo>
                  <a:pt x="214118" y="97389"/>
                </a:lnTo>
                <a:lnTo>
                  <a:pt x="220811" y="94453"/>
                </a:lnTo>
                <a:lnTo>
                  <a:pt x="227178" y="91544"/>
                </a:lnTo>
                <a:lnTo>
                  <a:pt x="234280" y="89604"/>
                </a:lnTo>
                <a:lnTo>
                  <a:pt x="241873" y="88311"/>
                </a:lnTo>
                <a:lnTo>
                  <a:pt x="249792" y="87449"/>
                </a:lnTo>
                <a:lnTo>
                  <a:pt x="256976" y="85922"/>
                </a:lnTo>
                <a:lnTo>
                  <a:pt x="263671" y="83951"/>
                </a:lnTo>
                <a:lnTo>
                  <a:pt x="270039" y="81685"/>
                </a:lnTo>
                <a:lnTo>
                  <a:pt x="279654" y="79166"/>
                </a:lnTo>
                <a:lnTo>
                  <a:pt x="287102" y="78048"/>
                </a:lnTo>
                <a:lnTo>
                  <a:pt x="296651" y="77417"/>
                </a:lnTo>
                <a:lnTo>
                  <a:pt x="302594" y="77270"/>
                </a:lnTo>
                <a:lnTo>
                  <a:pt x="304560" y="78183"/>
                </a:lnTo>
                <a:lnTo>
                  <a:pt x="305871" y="79745"/>
                </a:lnTo>
                <a:lnTo>
                  <a:pt x="306744" y="81738"/>
                </a:lnTo>
                <a:lnTo>
                  <a:pt x="310255" y="86493"/>
                </a:lnTo>
                <a:lnTo>
                  <a:pt x="312526" y="89094"/>
                </a:lnTo>
                <a:lnTo>
                  <a:pt x="313086" y="91781"/>
                </a:lnTo>
                <a:lnTo>
                  <a:pt x="312507" y="94525"/>
                </a:lnTo>
                <a:lnTo>
                  <a:pt x="304734" y="110323"/>
                </a:lnTo>
                <a:lnTo>
                  <a:pt x="302177" y="114506"/>
                </a:lnTo>
                <a:lnTo>
                  <a:pt x="299520" y="118247"/>
                </a:lnTo>
                <a:lnTo>
                  <a:pt x="296795" y="121694"/>
                </a:lnTo>
                <a:lnTo>
                  <a:pt x="293074" y="125897"/>
                </a:lnTo>
                <a:lnTo>
                  <a:pt x="283860" y="135646"/>
                </a:lnTo>
                <a:lnTo>
                  <a:pt x="272513" y="147295"/>
                </a:lnTo>
                <a:lnTo>
                  <a:pt x="269266" y="151536"/>
                </a:lnTo>
                <a:lnTo>
                  <a:pt x="266149" y="156269"/>
                </a:lnTo>
                <a:lnTo>
                  <a:pt x="263119" y="161329"/>
                </a:lnTo>
                <a:lnTo>
                  <a:pt x="259193" y="165655"/>
                </a:lnTo>
                <a:lnTo>
                  <a:pt x="254671" y="169492"/>
                </a:lnTo>
                <a:lnTo>
                  <a:pt x="249751" y="173002"/>
                </a:lnTo>
                <a:lnTo>
                  <a:pt x="245519" y="176294"/>
                </a:lnTo>
                <a:lnTo>
                  <a:pt x="241746" y="179442"/>
                </a:lnTo>
                <a:lnTo>
                  <a:pt x="238276" y="182493"/>
                </a:lnTo>
                <a:lnTo>
                  <a:pt x="235011" y="184527"/>
                </a:lnTo>
                <a:lnTo>
                  <a:pt x="225866" y="188342"/>
                </a:lnTo>
                <a:lnTo>
                  <a:pt x="218076" y="194129"/>
                </a:lnTo>
                <a:lnTo>
                  <a:pt x="214195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69" name="SMARTPenAnnotation178"/>
          <p:cNvSpPr/>
          <p:nvPr/>
        </p:nvSpPr>
        <p:spPr>
          <a:xfrm>
            <a:off x="4957762" y="2554605"/>
            <a:ext cx="342901" cy="34291"/>
          </a:xfrm>
          <a:custGeom>
            <a:avLst/>
            <a:gdLst/>
            <a:ahLst/>
            <a:cxnLst/>
            <a:rect l="0" t="0" r="0" b="0"/>
            <a:pathLst>
              <a:path w="342901" h="34291">
                <a:moveTo>
                  <a:pt x="0" y="34290"/>
                </a:moveTo>
                <a:lnTo>
                  <a:pt x="73504" y="34290"/>
                </a:lnTo>
                <a:lnTo>
                  <a:pt x="79483" y="33337"/>
                </a:lnTo>
                <a:lnTo>
                  <a:pt x="85374" y="31750"/>
                </a:lnTo>
                <a:lnTo>
                  <a:pt x="91206" y="29739"/>
                </a:lnTo>
                <a:lnTo>
                  <a:pt x="97952" y="28398"/>
                </a:lnTo>
                <a:lnTo>
                  <a:pt x="105306" y="27504"/>
                </a:lnTo>
                <a:lnTo>
                  <a:pt x="113067" y="26909"/>
                </a:lnTo>
                <a:lnTo>
                  <a:pt x="120145" y="26512"/>
                </a:lnTo>
                <a:lnTo>
                  <a:pt x="133090" y="26070"/>
                </a:lnTo>
                <a:lnTo>
                  <a:pt x="140162" y="25000"/>
                </a:lnTo>
                <a:lnTo>
                  <a:pt x="147734" y="23334"/>
                </a:lnTo>
                <a:lnTo>
                  <a:pt x="155639" y="21271"/>
                </a:lnTo>
                <a:lnTo>
                  <a:pt x="162815" y="19895"/>
                </a:lnTo>
                <a:lnTo>
                  <a:pt x="169503" y="18978"/>
                </a:lnTo>
                <a:lnTo>
                  <a:pt x="175867" y="18367"/>
                </a:lnTo>
                <a:lnTo>
                  <a:pt x="182967" y="17960"/>
                </a:lnTo>
                <a:lnTo>
                  <a:pt x="198476" y="17507"/>
                </a:lnTo>
                <a:lnTo>
                  <a:pt x="206613" y="16433"/>
                </a:lnTo>
                <a:lnTo>
                  <a:pt x="214894" y="14766"/>
                </a:lnTo>
                <a:lnTo>
                  <a:pt x="223273" y="12701"/>
                </a:lnTo>
                <a:lnTo>
                  <a:pt x="230764" y="11325"/>
                </a:lnTo>
                <a:lnTo>
                  <a:pt x="237662" y="10407"/>
                </a:lnTo>
                <a:lnTo>
                  <a:pt x="244166" y="9796"/>
                </a:lnTo>
                <a:lnTo>
                  <a:pt x="250408" y="9388"/>
                </a:lnTo>
                <a:lnTo>
                  <a:pt x="256473" y="9116"/>
                </a:lnTo>
                <a:lnTo>
                  <a:pt x="262422" y="8935"/>
                </a:lnTo>
                <a:lnTo>
                  <a:pt x="268293" y="7861"/>
                </a:lnTo>
                <a:lnTo>
                  <a:pt x="274112" y="6193"/>
                </a:lnTo>
                <a:lnTo>
                  <a:pt x="279896" y="4129"/>
                </a:lnTo>
                <a:lnTo>
                  <a:pt x="285658" y="2752"/>
                </a:lnTo>
                <a:lnTo>
                  <a:pt x="291403" y="1835"/>
                </a:lnTo>
                <a:lnTo>
                  <a:pt x="301915" y="815"/>
                </a:lnTo>
                <a:lnTo>
                  <a:pt x="309762" y="362"/>
                </a:lnTo>
                <a:lnTo>
                  <a:pt x="318965" y="161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0" name="SMARTPenAnnotation179"/>
          <p:cNvSpPr/>
          <p:nvPr/>
        </p:nvSpPr>
        <p:spPr>
          <a:xfrm>
            <a:off x="6380797" y="2734627"/>
            <a:ext cx="120016" cy="8574"/>
          </a:xfrm>
          <a:custGeom>
            <a:avLst/>
            <a:gdLst/>
            <a:ahLst/>
            <a:cxnLst/>
            <a:rect l="0" t="0" r="0" b="0"/>
            <a:pathLst>
              <a:path w="120016" h="8574">
                <a:moveTo>
                  <a:pt x="0" y="8573"/>
                </a:moveTo>
                <a:lnTo>
                  <a:pt x="7381" y="1192"/>
                </a:lnTo>
                <a:lnTo>
                  <a:pt x="9683" y="794"/>
                </a:lnTo>
                <a:lnTo>
                  <a:pt x="13123" y="530"/>
                </a:lnTo>
                <a:lnTo>
                  <a:pt x="21072" y="235"/>
                </a:lnTo>
                <a:lnTo>
                  <a:pt x="30903" y="70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1" name="SMARTPenAnnotation180"/>
          <p:cNvSpPr/>
          <p:nvPr/>
        </p:nvSpPr>
        <p:spPr>
          <a:xfrm>
            <a:off x="3971925" y="2991802"/>
            <a:ext cx="3265755" cy="145734"/>
          </a:xfrm>
          <a:custGeom>
            <a:avLst/>
            <a:gdLst/>
            <a:ahLst/>
            <a:cxnLst/>
            <a:rect l="0" t="0" r="0" b="0"/>
            <a:pathLst>
              <a:path w="3265755" h="145734">
                <a:moveTo>
                  <a:pt x="0" y="145733"/>
                </a:moveTo>
                <a:lnTo>
                  <a:pt x="117272" y="145733"/>
                </a:lnTo>
                <a:lnTo>
                  <a:pt x="128638" y="143193"/>
                </a:lnTo>
                <a:lnTo>
                  <a:pt x="140992" y="139841"/>
                </a:lnTo>
                <a:lnTo>
                  <a:pt x="205682" y="136277"/>
                </a:lnTo>
                <a:lnTo>
                  <a:pt x="218731" y="132640"/>
                </a:lnTo>
                <a:lnTo>
                  <a:pt x="249475" y="128436"/>
                </a:lnTo>
                <a:lnTo>
                  <a:pt x="266135" y="124393"/>
                </a:lnTo>
                <a:lnTo>
                  <a:pt x="308661" y="120592"/>
                </a:lnTo>
                <a:lnTo>
                  <a:pt x="408940" y="120020"/>
                </a:lnTo>
                <a:lnTo>
                  <a:pt x="497833" y="120968"/>
                </a:lnTo>
                <a:lnTo>
                  <a:pt x="514629" y="124566"/>
                </a:lnTo>
                <a:lnTo>
                  <a:pt x="580400" y="128430"/>
                </a:lnTo>
                <a:lnTo>
                  <a:pt x="694050" y="128587"/>
                </a:lnTo>
                <a:lnTo>
                  <a:pt x="719994" y="133138"/>
                </a:lnTo>
                <a:lnTo>
                  <a:pt x="788666" y="137003"/>
                </a:lnTo>
                <a:lnTo>
                  <a:pt x="915960" y="137159"/>
                </a:lnTo>
                <a:lnTo>
                  <a:pt x="947141" y="132609"/>
                </a:lnTo>
                <a:lnTo>
                  <a:pt x="1007146" y="128941"/>
                </a:lnTo>
                <a:lnTo>
                  <a:pt x="1029280" y="126204"/>
                </a:lnTo>
                <a:lnTo>
                  <a:pt x="1063162" y="121849"/>
                </a:lnTo>
                <a:lnTo>
                  <a:pt x="1124799" y="117636"/>
                </a:lnTo>
                <a:lnTo>
                  <a:pt x="1157821" y="113278"/>
                </a:lnTo>
                <a:lnTo>
                  <a:pt x="1194275" y="109446"/>
                </a:lnTo>
                <a:lnTo>
                  <a:pt x="1219446" y="105793"/>
                </a:lnTo>
                <a:lnTo>
                  <a:pt x="1250635" y="102783"/>
                </a:lnTo>
                <a:lnTo>
                  <a:pt x="1272435" y="98704"/>
                </a:lnTo>
                <a:lnTo>
                  <a:pt x="1347622" y="94684"/>
                </a:lnTo>
                <a:lnTo>
                  <a:pt x="1371103" y="91930"/>
                </a:lnTo>
                <a:lnTo>
                  <a:pt x="1405742" y="87563"/>
                </a:lnTo>
                <a:lnTo>
                  <a:pt x="1474456" y="83346"/>
                </a:lnTo>
                <a:lnTo>
                  <a:pt x="1511296" y="78988"/>
                </a:lnTo>
                <a:lnTo>
                  <a:pt x="1608537" y="76272"/>
                </a:lnTo>
                <a:lnTo>
                  <a:pt x="1631528" y="72634"/>
                </a:lnTo>
                <a:lnTo>
                  <a:pt x="1700203" y="68936"/>
                </a:lnTo>
                <a:lnTo>
                  <a:pt x="1723068" y="66198"/>
                </a:lnTo>
                <a:lnTo>
                  <a:pt x="1757361" y="61842"/>
                </a:lnTo>
                <a:lnTo>
                  <a:pt x="1848802" y="60079"/>
                </a:lnTo>
                <a:lnTo>
                  <a:pt x="1894522" y="57482"/>
                </a:lnTo>
                <a:lnTo>
                  <a:pt x="1928812" y="53227"/>
                </a:lnTo>
                <a:lnTo>
                  <a:pt x="2020252" y="51505"/>
                </a:lnTo>
                <a:lnTo>
                  <a:pt x="2122169" y="50484"/>
                </a:lnTo>
                <a:lnTo>
                  <a:pt x="2141431" y="46885"/>
                </a:lnTo>
                <a:lnTo>
                  <a:pt x="2177442" y="44054"/>
                </a:lnTo>
                <a:lnTo>
                  <a:pt x="2237049" y="47265"/>
                </a:lnTo>
                <a:lnTo>
                  <a:pt x="2328848" y="43034"/>
                </a:lnTo>
                <a:lnTo>
                  <a:pt x="2488634" y="42863"/>
                </a:lnTo>
                <a:lnTo>
                  <a:pt x="2518548" y="38312"/>
                </a:lnTo>
                <a:lnTo>
                  <a:pt x="2617572" y="34395"/>
                </a:lnTo>
                <a:lnTo>
                  <a:pt x="2681418" y="31764"/>
                </a:lnTo>
                <a:lnTo>
                  <a:pt x="2716957" y="27509"/>
                </a:lnTo>
                <a:lnTo>
                  <a:pt x="2786016" y="23335"/>
                </a:lnTo>
                <a:lnTo>
                  <a:pt x="2820338" y="18979"/>
                </a:lnTo>
                <a:lnTo>
                  <a:pt x="2911792" y="17217"/>
                </a:lnTo>
                <a:lnTo>
                  <a:pt x="2957512" y="14619"/>
                </a:lnTo>
                <a:lnTo>
                  <a:pt x="2991802" y="10364"/>
                </a:lnTo>
                <a:lnTo>
                  <a:pt x="3086630" y="8619"/>
                </a:lnTo>
                <a:lnTo>
                  <a:pt x="3161986" y="7622"/>
                </a:lnTo>
                <a:lnTo>
                  <a:pt x="3175707" y="4023"/>
                </a:lnTo>
                <a:lnTo>
                  <a:pt x="3214499" y="353"/>
                </a:lnTo>
                <a:lnTo>
                  <a:pt x="3265754" y="0"/>
                </a:lnTo>
                <a:lnTo>
                  <a:pt x="32575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2" name="SMARTPenAnnotation181"/>
          <p:cNvSpPr/>
          <p:nvPr/>
        </p:nvSpPr>
        <p:spPr>
          <a:xfrm>
            <a:off x="5240654" y="3351847"/>
            <a:ext cx="240031" cy="25716"/>
          </a:xfrm>
          <a:custGeom>
            <a:avLst/>
            <a:gdLst/>
            <a:ahLst/>
            <a:cxnLst/>
            <a:rect l="0" t="0" r="0" b="0"/>
            <a:pathLst>
              <a:path w="240031" h="25716">
                <a:moveTo>
                  <a:pt x="0" y="17145"/>
                </a:moveTo>
                <a:lnTo>
                  <a:pt x="0" y="21696"/>
                </a:lnTo>
                <a:lnTo>
                  <a:pt x="953" y="23036"/>
                </a:lnTo>
                <a:lnTo>
                  <a:pt x="2541" y="23930"/>
                </a:lnTo>
                <a:lnTo>
                  <a:pt x="7382" y="25365"/>
                </a:lnTo>
                <a:lnTo>
                  <a:pt x="12771" y="25613"/>
                </a:lnTo>
                <a:lnTo>
                  <a:pt x="52783" y="25715"/>
                </a:lnTo>
                <a:lnTo>
                  <a:pt x="57097" y="24763"/>
                </a:lnTo>
                <a:lnTo>
                  <a:pt x="61877" y="23176"/>
                </a:lnTo>
                <a:lnTo>
                  <a:pt x="66969" y="21166"/>
                </a:lnTo>
                <a:lnTo>
                  <a:pt x="72269" y="19825"/>
                </a:lnTo>
                <a:lnTo>
                  <a:pt x="77707" y="18932"/>
                </a:lnTo>
                <a:lnTo>
                  <a:pt x="83238" y="18336"/>
                </a:lnTo>
                <a:lnTo>
                  <a:pt x="88829" y="17939"/>
                </a:lnTo>
                <a:lnTo>
                  <a:pt x="94462" y="17675"/>
                </a:lnTo>
                <a:lnTo>
                  <a:pt x="105801" y="17381"/>
                </a:lnTo>
                <a:lnTo>
                  <a:pt x="117191" y="17250"/>
                </a:lnTo>
                <a:lnTo>
                  <a:pt x="122895" y="16262"/>
                </a:lnTo>
                <a:lnTo>
                  <a:pt x="128603" y="14652"/>
                </a:lnTo>
                <a:lnTo>
                  <a:pt x="134313" y="12625"/>
                </a:lnTo>
                <a:lnTo>
                  <a:pt x="140024" y="11274"/>
                </a:lnTo>
                <a:lnTo>
                  <a:pt x="145737" y="10374"/>
                </a:lnTo>
                <a:lnTo>
                  <a:pt x="151451" y="9773"/>
                </a:lnTo>
                <a:lnTo>
                  <a:pt x="156213" y="9373"/>
                </a:lnTo>
                <a:lnTo>
                  <a:pt x="160339" y="9106"/>
                </a:lnTo>
                <a:lnTo>
                  <a:pt x="164043" y="8928"/>
                </a:lnTo>
                <a:lnTo>
                  <a:pt x="173238" y="8731"/>
                </a:lnTo>
                <a:lnTo>
                  <a:pt x="204812" y="8575"/>
                </a:lnTo>
                <a:lnTo>
                  <a:pt x="208931" y="7622"/>
                </a:lnTo>
                <a:lnTo>
                  <a:pt x="212630" y="6034"/>
                </a:lnTo>
                <a:lnTo>
                  <a:pt x="216048" y="4022"/>
                </a:lnTo>
                <a:lnTo>
                  <a:pt x="219280" y="2682"/>
                </a:lnTo>
                <a:lnTo>
                  <a:pt x="222387" y="1788"/>
                </a:lnTo>
                <a:lnTo>
                  <a:pt x="229666" y="353"/>
                </a:lnTo>
                <a:lnTo>
                  <a:pt x="233202" y="157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3" name="SMARTPenAnnotation182"/>
          <p:cNvSpPr/>
          <p:nvPr/>
        </p:nvSpPr>
        <p:spPr>
          <a:xfrm>
            <a:off x="5574982" y="3223270"/>
            <a:ext cx="214196" cy="257165"/>
          </a:xfrm>
          <a:custGeom>
            <a:avLst/>
            <a:gdLst/>
            <a:ahLst/>
            <a:cxnLst/>
            <a:rect l="0" t="0" r="0" b="0"/>
            <a:pathLst>
              <a:path w="214196" h="257165">
                <a:moveTo>
                  <a:pt x="25718" y="17135"/>
                </a:moveTo>
                <a:lnTo>
                  <a:pt x="30268" y="17135"/>
                </a:lnTo>
                <a:lnTo>
                  <a:pt x="32561" y="16182"/>
                </a:lnTo>
                <a:lnTo>
                  <a:pt x="37649" y="12584"/>
                </a:lnTo>
                <a:lnTo>
                  <a:pt x="40339" y="11243"/>
                </a:lnTo>
                <a:lnTo>
                  <a:pt x="45869" y="9754"/>
                </a:lnTo>
                <a:lnTo>
                  <a:pt x="51502" y="6552"/>
                </a:lnTo>
                <a:lnTo>
                  <a:pt x="54337" y="4364"/>
                </a:lnTo>
                <a:lnTo>
                  <a:pt x="58132" y="2906"/>
                </a:lnTo>
                <a:lnTo>
                  <a:pt x="62567" y="1934"/>
                </a:lnTo>
                <a:lnTo>
                  <a:pt x="67429" y="1286"/>
                </a:lnTo>
                <a:lnTo>
                  <a:pt x="72575" y="854"/>
                </a:lnTo>
                <a:lnTo>
                  <a:pt x="77911" y="566"/>
                </a:lnTo>
                <a:lnTo>
                  <a:pt x="88920" y="246"/>
                </a:lnTo>
                <a:lnTo>
                  <a:pt x="128607" y="5"/>
                </a:lnTo>
                <a:lnTo>
                  <a:pt x="134316" y="0"/>
                </a:lnTo>
                <a:lnTo>
                  <a:pt x="139074" y="949"/>
                </a:lnTo>
                <a:lnTo>
                  <a:pt x="143199" y="2534"/>
                </a:lnTo>
                <a:lnTo>
                  <a:pt x="146900" y="4544"/>
                </a:lnTo>
                <a:lnTo>
                  <a:pt x="149369" y="6835"/>
                </a:lnTo>
                <a:lnTo>
                  <a:pt x="151015" y="9316"/>
                </a:lnTo>
                <a:lnTo>
                  <a:pt x="152111" y="11922"/>
                </a:lnTo>
                <a:lnTo>
                  <a:pt x="153795" y="13660"/>
                </a:lnTo>
                <a:lnTo>
                  <a:pt x="155870" y="14818"/>
                </a:lnTo>
                <a:lnTo>
                  <a:pt x="158206" y="15590"/>
                </a:lnTo>
                <a:lnTo>
                  <a:pt x="163341" y="18988"/>
                </a:lnTo>
                <a:lnTo>
                  <a:pt x="166044" y="21228"/>
                </a:lnTo>
                <a:lnTo>
                  <a:pt x="167846" y="24626"/>
                </a:lnTo>
                <a:lnTo>
                  <a:pt x="169048" y="28797"/>
                </a:lnTo>
                <a:lnTo>
                  <a:pt x="169848" y="33481"/>
                </a:lnTo>
                <a:lnTo>
                  <a:pt x="169430" y="37558"/>
                </a:lnTo>
                <a:lnTo>
                  <a:pt x="168198" y="41228"/>
                </a:lnTo>
                <a:lnTo>
                  <a:pt x="164290" y="47845"/>
                </a:lnTo>
                <a:lnTo>
                  <a:pt x="159378" y="53961"/>
                </a:lnTo>
                <a:lnTo>
                  <a:pt x="157687" y="56926"/>
                </a:lnTo>
                <a:lnTo>
                  <a:pt x="155808" y="62760"/>
                </a:lnTo>
                <a:lnTo>
                  <a:pt x="153402" y="66601"/>
                </a:lnTo>
                <a:lnTo>
                  <a:pt x="149893" y="71068"/>
                </a:lnTo>
                <a:lnTo>
                  <a:pt x="145649" y="75950"/>
                </a:lnTo>
                <a:lnTo>
                  <a:pt x="138393" y="83915"/>
                </a:lnTo>
                <a:lnTo>
                  <a:pt x="131993" y="90630"/>
                </a:lnTo>
                <a:lnTo>
                  <a:pt x="125974" y="96789"/>
                </a:lnTo>
                <a:lnTo>
                  <a:pt x="122083" y="99765"/>
                </a:lnTo>
                <a:lnTo>
                  <a:pt x="117584" y="102702"/>
                </a:lnTo>
                <a:lnTo>
                  <a:pt x="112679" y="105612"/>
                </a:lnTo>
                <a:lnTo>
                  <a:pt x="108457" y="108504"/>
                </a:lnTo>
                <a:lnTo>
                  <a:pt x="104690" y="111385"/>
                </a:lnTo>
                <a:lnTo>
                  <a:pt x="101226" y="114258"/>
                </a:lnTo>
                <a:lnTo>
                  <a:pt x="97011" y="116174"/>
                </a:lnTo>
                <a:lnTo>
                  <a:pt x="92297" y="117451"/>
                </a:lnTo>
                <a:lnTo>
                  <a:pt x="87249" y="118302"/>
                </a:lnTo>
                <a:lnTo>
                  <a:pt x="82931" y="119822"/>
                </a:lnTo>
                <a:lnTo>
                  <a:pt x="79100" y="121788"/>
                </a:lnTo>
                <a:lnTo>
                  <a:pt x="70658" y="127236"/>
                </a:lnTo>
                <a:lnTo>
                  <a:pt x="66964" y="127981"/>
                </a:lnTo>
                <a:lnTo>
                  <a:pt x="64645" y="128180"/>
                </a:lnTo>
                <a:lnTo>
                  <a:pt x="63099" y="129264"/>
                </a:lnTo>
                <a:lnTo>
                  <a:pt x="62068" y="130941"/>
                </a:lnTo>
                <a:lnTo>
                  <a:pt x="60415" y="135923"/>
                </a:lnTo>
                <a:lnTo>
                  <a:pt x="60279" y="135380"/>
                </a:lnTo>
                <a:lnTo>
                  <a:pt x="60043" y="129661"/>
                </a:lnTo>
                <a:lnTo>
                  <a:pt x="60984" y="129300"/>
                </a:lnTo>
                <a:lnTo>
                  <a:pt x="67392" y="128672"/>
                </a:lnTo>
                <a:lnTo>
                  <a:pt x="72779" y="124054"/>
                </a:lnTo>
                <a:lnTo>
                  <a:pt x="76142" y="122704"/>
                </a:lnTo>
                <a:lnTo>
                  <a:pt x="80289" y="121804"/>
                </a:lnTo>
                <a:lnTo>
                  <a:pt x="84958" y="121204"/>
                </a:lnTo>
                <a:lnTo>
                  <a:pt x="89976" y="120804"/>
                </a:lnTo>
                <a:lnTo>
                  <a:pt x="95227" y="120538"/>
                </a:lnTo>
                <a:lnTo>
                  <a:pt x="100632" y="120360"/>
                </a:lnTo>
                <a:lnTo>
                  <a:pt x="105188" y="119289"/>
                </a:lnTo>
                <a:lnTo>
                  <a:pt x="109178" y="117622"/>
                </a:lnTo>
                <a:lnTo>
                  <a:pt x="112790" y="115559"/>
                </a:lnTo>
                <a:lnTo>
                  <a:pt x="117104" y="114184"/>
                </a:lnTo>
                <a:lnTo>
                  <a:pt x="121884" y="113266"/>
                </a:lnTo>
                <a:lnTo>
                  <a:pt x="126976" y="112655"/>
                </a:lnTo>
                <a:lnTo>
                  <a:pt x="132276" y="112247"/>
                </a:lnTo>
                <a:lnTo>
                  <a:pt x="137714" y="111976"/>
                </a:lnTo>
                <a:lnTo>
                  <a:pt x="143244" y="111795"/>
                </a:lnTo>
                <a:lnTo>
                  <a:pt x="147884" y="112626"/>
                </a:lnTo>
                <a:lnTo>
                  <a:pt x="151929" y="114133"/>
                </a:lnTo>
                <a:lnTo>
                  <a:pt x="155579" y="116090"/>
                </a:lnTo>
                <a:lnTo>
                  <a:pt x="159917" y="117395"/>
                </a:lnTo>
                <a:lnTo>
                  <a:pt x="164714" y="118265"/>
                </a:lnTo>
                <a:lnTo>
                  <a:pt x="169816" y="118845"/>
                </a:lnTo>
                <a:lnTo>
                  <a:pt x="174171" y="119232"/>
                </a:lnTo>
                <a:lnTo>
                  <a:pt x="178026" y="119489"/>
                </a:lnTo>
                <a:lnTo>
                  <a:pt x="181550" y="119661"/>
                </a:lnTo>
                <a:lnTo>
                  <a:pt x="184851" y="120728"/>
                </a:lnTo>
                <a:lnTo>
                  <a:pt x="191058" y="124453"/>
                </a:lnTo>
                <a:lnTo>
                  <a:pt x="196992" y="129285"/>
                </a:lnTo>
                <a:lnTo>
                  <a:pt x="199909" y="131906"/>
                </a:lnTo>
                <a:lnTo>
                  <a:pt x="201852" y="134606"/>
                </a:lnTo>
                <a:lnTo>
                  <a:pt x="204012" y="140147"/>
                </a:lnTo>
                <a:lnTo>
                  <a:pt x="207512" y="145784"/>
                </a:lnTo>
                <a:lnTo>
                  <a:pt x="209779" y="148621"/>
                </a:lnTo>
                <a:lnTo>
                  <a:pt x="211290" y="151465"/>
                </a:lnTo>
                <a:lnTo>
                  <a:pt x="212969" y="157165"/>
                </a:lnTo>
                <a:lnTo>
                  <a:pt x="213715" y="162872"/>
                </a:lnTo>
                <a:lnTo>
                  <a:pt x="214047" y="168584"/>
                </a:lnTo>
                <a:lnTo>
                  <a:pt x="214195" y="174298"/>
                </a:lnTo>
                <a:lnTo>
                  <a:pt x="213282" y="178108"/>
                </a:lnTo>
                <a:lnTo>
                  <a:pt x="211720" y="182553"/>
                </a:lnTo>
                <a:lnTo>
                  <a:pt x="209727" y="187421"/>
                </a:lnTo>
                <a:lnTo>
                  <a:pt x="204972" y="195370"/>
                </a:lnTo>
                <a:lnTo>
                  <a:pt x="199684" y="202078"/>
                </a:lnTo>
                <a:lnTo>
                  <a:pt x="194158" y="208234"/>
                </a:lnTo>
                <a:lnTo>
                  <a:pt x="190399" y="211209"/>
                </a:lnTo>
                <a:lnTo>
                  <a:pt x="185988" y="214145"/>
                </a:lnTo>
                <a:lnTo>
                  <a:pt x="181142" y="217055"/>
                </a:lnTo>
                <a:lnTo>
                  <a:pt x="176006" y="219947"/>
                </a:lnTo>
                <a:lnTo>
                  <a:pt x="165220" y="225701"/>
                </a:lnTo>
                <a:lnTo>
                  <a:pt x="148438" y="234296"/>
                </a:lnTo>
                <a:lnTo>
                  <a:pt x="143726" y="237156"/>
                </a:lnTo>
                <a:lnTo>
                  <a:pt x="139632" y="240016"/>
                </a:lnTo>
                <a:lnTo>
                  <a:pt x="135951" y="242875"/>
                </a:lnTo>
                <a:lnTo>
                  <a:pt x="131591" y="244780"/>
                </a:lnTo>
                <a:lnTo>
                  <a:pt x="126780" y="246051"/>
                </a:lnTo>
                <a:lnTo>
                  <a:pt x="121668" y="246898"/>
                </a:lnTo>
                <a:lnTo>
                  <a:pt x="117307" y="248415"/>
                </a:lnTo>
                <a:lnTo>
                  <a:pt x="113447" y="250379"/>
                </a:lnTo>
                <a:lnTo>
                  <a:pt x="109922" y="252641"/>
                </a:lnTo>
                <a:lnTo>
                  <a:pt x="105666" y="254149"/>
                </a:lnTo>
                <a:lnTo>
                  <a:pt x="100924" y="255154"/>
                </a:lnTo>
                <a:lnTo>
                  <a:pt x="95858" y="255825"/>
                </a:lnTo>
                <a:lnTo>
                  <a:pt x="90575" y="256271"/>
                </a:lnTo>
                <a:lnTo>
                  <a:pt x="85148" y="256569"/>
                </a:lnTo>
                <a:lnTo>
                  <a:pt x="74039" y="256900"/>
                </a:lnTo>
                <a:lnTo>
                  <a:pt x="40497" y="257154"/>
                </a:lnTo>
                <a:lnTo>
                  <a:pt x="22903" y="257164"/>
                </a:lnTo>
                <a:lnTo>
                  <a:pt x="20984" y="256212"/>
                </a:lnTo>
                <a:lnTo>
                  <a:pt x="19704" y="254624"/>
                </a:lnTo>
                <a:lnTo>
                  <a:pt x="18851" y="252613"/>
                </a:lnTo>
                <a:lnTo>
                  <a:pt x="17330" y="251273"/>
                </a:lnTo>
                <a:lnTo>
                  <a:pt x="15363" y="250379"/>
                </a:lnTo>
                <a:lnTo>
                  <a:pt x="13100" y="249784"/>
                </a:lnTo>
                <a:lnTo>
                  <a:pt x="8045" y="246582"/>
                </a:lnTo>
                <a:lnTo>
                  <a:pt x="0" y="240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4" name="SMARTPenAnnotation183"/>
          <p:cNvSpPr/>
          <p:nvPr/>
        </p:nvSpPr>
        <p:spPr>
          <a:xfrm>
            <a:off x="5840729" y="3248978"/>
            <a:ext cx="308612" cy="231458"/>
          </a:xfrm>
          <a:custGeom>
            <a:avLst/>
            <a:gdLst/>
            <a:ahLst/>
            <a:cxnLst/>
            <a:rect l="0" t="0" r="0" b="0"/>
            <a:pathLst>
              <a:path w="308612" h="231458">
                <a:moveTo>
                  <a:pt x="0" y="17144"/>
                </a:moveTo>
                <a:lnTo>
                  <a:pt x="75615" y="17144"/>
                </a:lnTo>
                <a:lnTo>
                  <a:pt x="80890" y="16192"/>
                </a:lnTo>
                <a:lnTo>
                  <a:pt x="86312" y="14604"/>
                </a:lnTo>
                <a:lnTo>
                  <a:pt x="91832" y="12593"/>
                </a:lnTo>
                <a:lnTo>
                  <a:pt x="97417" y="11253"/>
                </a:lnTo>
                <a:lnTo>
                  <a:pt x="103044" y="10359"/>
                </a:lnTo>
                <a:lnTo>
                  <a:pt x="108701" y="9763"/>
                </a:lnTo>
                <a:lnTo>
                  <a:pt x="114378" y="8413"/>
                </a:lnTo>
                <a:lnTo>
                  <a:pt x="120067" y="6561"/>
                </a:lnTo>
                <a:lnTo>
                  <a:pt x="125765" y="4374"/>
                </a:lnTo>
                <a:lnTo>
                  <a:pt x="134636" y="1943"/>
                </a:lnTo>
                <a:lnTo>
                  <a:pt x="142706" y="863"/>
                </a:lnTo>
                <a:lnTo>
                  <a:pt x="147525" y="575"/>
                </a:lnTo>
                <a:lnTo>
                  <a:pt x="157960" y="255"/>
                </a:lnTo>
                <a:lnTo>
                  <a:pt x="190983" y="9"/>
                </a:lnTo>
                <a:lnTo>
                  <a:pt x="208557" y="0"/>
                </a:lnTo>
                <a:lnTo>
                  <a:pt x="211428" y="952"/>
                </a:lnTo>
                <a:lnTo>
                  <a:pt x="217158" y="4550"/>
                </a:lnTo>
                <a:lnTo>
                  <a:pt x="219068" y="6843"/>
                </a:lnTo>
                <a:lnTo>
                  <a:pt x="220340" y="9325"/>
                </a:lnTo>
                <a:lnTo>
                  <a:pt x="221754" y="14621"/>
                </a:lnTo>
                <a:lnTo>
                  <a:pt x="222383" y="20150"/>
                </a:lnTo>
                <a:lnTo>
                  <a:pt x="222786" y="25570"/>
                </a:lnTo>
                <a:lnTo>
                  <a:pt x="222841" y="29779"/>
                </a:lnTo>
                <a:lnTo>
                  <a:pt x="221904" y="33187"/>
                </a:lnTo>
                <a:lnTo>
                  <a:pt x="220326" y="37365"/>
                </a:lnTo>
                <a:lnTo>
                  <a:pt x="218322" y="42054"/>
                </a:lnTo>
                <a:lnTo>
                  <a:pt x="216033" y="46134"/>
                </a:lnTo>
                <a:lnTo>
                  <a:pt x="210950" y="53206"/>
                </a:lnTo>
                <a:lnTo>
                  <a:pt x="209214" y="57377"/>
                </a:lnTo>
                <a:lnTo>
                  <a:pt x="208056" y="62064"/>
                </a:lnTo>
                <a:lnTo>
                  <a:pt x="207284" y="67094"/>
                </a:lnTo>
                <a:lnTo>
                  <a:pt x="204865" y="71398"/>
                </a:lnTo>
                <a:lnTo>
                  <a:pt x="201346" y="75221"/>
                </a:lnTo>
                <a:lnTo>
                  <a:pt x="197096" y="78722"/>
                </a:lnTo>
                <a:lnTo>
                  <a:pt x="193310" y="82961"/>
                </a:lnTo>
                <a:lnTo>
                  <a:pt x="189833" y="87692"/>
                </a:lnTo>
                <a:lnTo>
                  <a:pt x="186563" y="92751"/>
                </a:lnTo>
                <a:lnTo>
                  <a:pt x="183431" y="97076"/>
                </a:lnTo>
                <a:lnTo>
                  <a:pt x="180390" y="100912"/>
                </a:lnTo>
                <a:lnTo>
                  <a:pt x="177410" y="104422"/>
                </a:lnTo>
                <a:lnTo>
                  <a:pt x="174471" y="108667"/>
                </a:lnTo>
                <a:lnTo>
                  <a:pt x="171559" y="113402"/>
                </a:lnTo>
                <a:lnTo>
                  <a:pt x="168665" y="118463"/>
                </a:lnTo>
                <a:lnTo>
                  <a:pt x="165784" y="122790"/>
                </a:lnTo>
                <a:lnTo>
                  <a:pt x="162910" y="126627"/>
                </a:lnTo>
                <a:lnTo>
                  <a:pt x="160042" y="130138"/>
                </a:lnTo>
                <a:lnTo>
                  <a:pt x="156225" y="134383"/>
                </a:lnTo>
                <a:lnTo>
                  <a:pt x="146903" y="144180"/>
                </a:lnTo>
                <a:lnTo>
                  <a:pt x="135497" y="155856"/>
                </a:lnTo>
                <a:lnTo>
                  <a:pt x="133193" y="159148"/>
                </a:lnTo>
                <a:lnTo>
                  <a:pt x="130635" y="165347"/>
                </a:lnTo>
                <a:lnTo>
                  <a:pt x="128048" y="168333"/>
                </a:lnTo>
                <a:lnTo>
                  <a:pt x="120093" y="174192"/>
                </a:lnTo>
                <a:lnTo>
                  <a:pt x="117210" y="177088"/>
                </a:lnTo>
                <a:lnTo>
                  <a:pt x="115288" y="179971"/>
                </a:lnTo>
                <a:lnTo>
                  <a:pt x="113152" y="185714"/>
                </a:lnTo>
                <a:lnTo>
                  <a:pt x="112202" y="191441"/>
                </a:lnTo>
                <a:lnTo>
                  <a:pt x="110997" y="194302"/>
                </a:lnTo>
                <a:lnTo>
                  <a:pt x="107117" y="200021"/>
                </a:lnTo>
                <a:lnTo>
                  <a:pt x="104758" y="205738"/>
                </a:lnTo>
                <a:lnTo>
                  <a:pt x="103243" y="212618"/>
                </a:lnTo>
                <a:lnTo>
                  <a:pt x="102981" y="218361"/>
                </a:lnTo>
                <a:lnTo>
                  <a:pt x="102885" y="224828"/>
                </a:lnTo>
                <a:lnTo>
                  <a:pt x="102881" y="227038"/>
                </a:lnTo>
                <a:lnTo>
                  <a:pt x="103830" y="228511"/>
                </a:lnTo>
                <a:lnTo>
                  <a:pt x="105415" y="229493"/>
                </a:lnTo>
                <a:lnTo>
                  <a:pt x="110253" y="231069"/>
                </a:lnTo>
                <a:lnTo>
                  <a:pt x="118052" y="231380"/>
                </a:lnTo>
                <a:lnTo>
                  <a:pt x="186210" y="231457"/>
                </a:lnTo>
                <a:lnTo>
                  <a:pt x="191767" y="230504"/>
                </a:lnTo>
                <a:lnTo>
                  <a:pt x="197378" y="228917"/>
                </a:lnTo>
                <a:lnTo>
                  <a:pt x="203023" y="226906"/>
                </a:lnTo>
                <a:lnTo>
                  <a:pt x="211835" y="224671"/>
                </a:lnTo>
                <a:lnTo>
                  <a:pt x="219879" y="223679"/>
                </a:lnTo>
                <a:lnTo>
                  <a:pt x="224691" y="223413"/>
                </a:lnTo>
                <a:lnTo>
                  <a:pt x="235118" y="223120"/>
                </a:lnTo>
                <a:lnTo>
                  <a:pt x="287721" y="222886"/>
                </a:lnTo>
                <a:lnTo>
                  <a:pt x="308611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5" name="SMARTPenAnnotation184"/>
          <p:cNvSpPr/>
          <p:nvPr/>
        </p:nvSpPr>
        <p:spPr>
          <a:xfrm>
            <a:off x="5917882" y="3308985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24702" y="34290"/>
                </a:lnTo>
                <a:lnTo>
                  <a:pt x="28851" y="33337"/>
                </a:lnTo>
                <a:lnTo>
                  <a:pt x="32569" y="31750"/>
                </a:lnTo>
                <a:lnTo>
                  <a:pt x="36000" y="29739"/>
                </a:lnTo>
                <a:lnTo>
                  <a:pt x="40193" y="28398"/>
                </a:lnTo>
                <a:lnTo>
                  <a:pt x="44893" y="27504"/>
                </a:lnTo>
                <a:lnTo>
                  <a:pt x="49931" y="26909"/>
                </a:lnTo>
                <a:lnTo>
                  <a:pt x="55195" y="25559"/>
                </a:lnTo>
                <a:lnTo>
                  <a:pt x="60609" y="23706"/>
                </a:lnTo>
                <a:lnTo>
                  <a:pt x="66124" y="21519"/>
                </a:lnTo>
                <a:lnTo>
                  <a:pt x="71705" y="20061"/>
                </a:lnTo>
                <a:lnTo>
                  <a:pt x="77331" y="19089"/>
                </a:lnTo>
                <a:lnTo>
                  <a:pt x="82986" y="18441"/>
                </a:lnTo>
                <a:lnTo>
                  <a:pt x="88662" y="18009"/>
                </a:lnTo>
                <a:lnTo>
                  <a:pt x="94351" y="17721"/>
                </a:lnTo>
                <a:lnTo>
                  <a:pt x="100048" y="17529"/>
                </a:lnTo>
                <a:lnTo>
                  <a:pt x="106704" y="16448"/>
                </a:lnTo>
                <a:lnTo>
                  <a:pt x="113999" y="14776"/>
                </a:lnTo>
                <a:lnTo>
                  <a:pt x="121719" y="12707"/>
                </a:lnTo>
                <a:lnTo>
                  <a:pt x="128771" y="11329"/>
                </a:lnTo>
                <a:lnTo>
                  <a:pt x="135377" y="10410"/>
                </a:lnTo>
                <a:lnTo>
                  <a:pt x="141686" y="9798"/>
                </a:lnTo>
                <a:lnTo>
                  <a:pt x="146845" y="9389"/>
                </a:lnTo>
                <a:lnTo>
                  <a:pt x="151237" y="9117"/>
                </a:lnTo>
                <a:lnTo>
                  <a:pt x="155117" y="8935"/>
                </a:lnTo>
                <a:lnTo>
                  <a:pt x="159609" y="7862"/>
                </a:lnTo>
                <a:lnTo>
                  <a:pt x="164508" y="6194"/>
                </a:lnTo>
                <a:lnTo>
                  <a:pt x="169680" y="4129"/>
                </a:lnTo>
                <a:lnTo>
                  <a:pt x="175032" y="2753"/>
                </a:lnTo>
                <a:lnTo>
                  <a:pt x="180506" y="1835"/>
                </a:lnTo>
                <a:lnTo>
                  <a:pt x="186059" y="1223"/>
                </a:lnTo>
                <a:lnTo>
                  <a:pt x="190714" y="815"/>
                </a:lnTo>
                <a:lnTo>
                  <a:pt x="194771" y="543"/>
                </a:lnTo>
                <a:lnTo>
                  <a:pt x="198428" y="362"/>
                </a:lnTo>
                <a:lnTo>
                  <a:pt x="207570" y="16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6" name="SMARTPenAnnotation185"/>
          <p:cNvSpPr/>
          <p:nvPr/>
        </p:nvSpPr>
        <p:spPr>
          <a:xfrm>
            <a:off x="6397942" y="3266122"/>
            <a:ext cx="162878" cy="8564"/>
          </a:xfrm>
          <a:custGeom>
            <a:avLst/>
            <a:gdLst/>
            <a:ahLst/>
            <a:cxnLst/>
            <a:rect l="0" t="0" r="0" b="0"/>
            <a:pathLst>
              <a:path w="162878" h="8564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9325" y="8416"/>
                </a:lnTo>
                <a:lnTo>
                  <a:pt x="17368" y="8526"/>
                </a:lnTo>
                <a:lnTo>
                  <a:pt x="28619" y="8563"/>
                </a:lnTo>
                <a:lnTo>
                  <a:pt x="32414" y="7614"/>
                </a:lnTo>
                <a:lnTo>
                  <a:pt x="36850" y="6029"/>
                </a:lnTo>
                <a:lnTo>
                  <a:pt x="41711" y="4019"/>
                </a:lnTo>
                <a:lnTo>
                  <a:pt x="45905" y="2680"/>
                </a:lnTo>
                <a:lnTo>
                  <a:pt x="49653" y="1786"/>
                </a:lnTo>
                <a:lnTo>
                  <a:pt x="53105" y="1191"/>
                </a:lnTo>
                <a:lnTo>
                  <a:pt x="57311" y="794"/>
                </a:lnTo>
                <a:lnTo>
                  <a:pt x="62020" y="529"/>
                </a:lnTo>
                <a:lnTo>
                  <a:pt x="71379" y="235"/>
                </a:lnTo>
                <a:lnTo>
                  <a:pt x="82956" y="70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7" name="SMARTPenAnnotation186"/>
          <p:cNvSpPr/>
          <p:nvPr/>
        </p:nvSpPr>
        <p:spPr>
          <a:xfrm>
            <a:off x="6415087" y="334327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32332" y="8572"/>
                </a:lnTo>
                <a:lnTo>
                  <a:pt x="36794" y="7620"/>
                </a:lnTo>
                <a:lnTo>
                  <a:pt x="40722" y="6032"/>
                </a:lnTo>
                <a:lnTo>
                  <a:pt x="44293" y="4021"/>
                </a:lnTo>
                <a:lnTo>
                  <a:pt x="48579" y="2681"/>
                </a:lnTo>
                <a:lnTo>
                  <a:pt x="53341" y="1787"/>
                </a:lnTo>
                <a:lnTo>
                  <a:pt x="58420" y="1191"/>
                </a:lnTo>
                <a:lnTo>
                  <a:pt x="63712" y="794"/>
                </a:lnTo>
                <a:lnTo>
                  <a:pt x="69145" y="529"/>
                </a:lnTo>
                <a:lnTo>
                  <a:pt x="80261" y="235"/>
                </a:lnTo>
                <a:lnTo>
                  <a:pt x="152640" y="0"/>
                </a:lnTo>
                <a:lnTo>
                  <a:pt x="157005" y="953"/>
                </a:lnTo>
                <a:lnTo>
                  <a:pt x="160868" y="2540"/>
                </a:lnTo>
                <a:lnTo>
                  <a:pt x="17145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8" name="SMARTPenAnnotation187"/>
          <p:cNvSpPr/>
          <p:nvPr/>
        </p:nvSpPr>
        <p:spPr>
          <a:xfrm>
            <a:off x="6706552" y="3291840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0" y="8925"/>
                </a:lnTo>
                <a:lnTo>
                  <a:pt x="4551" y="8677"/>
                </a:lnTo>
                <a:lnTo>
                  <a:pt x="20152" y="8581"/>
                </a:lnTo>
                <a:lnTo>
                  <a:pt x="67313" y="8572"/>
                </a:lnTo>
                <a:lnTo>
                  <a:pt x="72497" y="7620"/>
                </a:lnTo>
                <a:lnTo>
                  <a:pt x="77860" y="6032"/>
                </a:lnTo>
                <a:lnTo>
                  <a:pt x="83339" y="4022"/>
                </a:lnTo>
                <a:lnTo>
                  <a:pt x="87944" y="2681"/>
                </a:lnTo>
                <a:lnTo>
                  <a:pt x="91967" y="1787"/>
                </a:lnTo>
                <a:lnTo>
                  <a:pt x="95601" y="1191"/>
                </a:lnTo>
                <a:lnTo>
                  <a:pt x="99930" y="794"/>
                </a:lnTo>
                <a:lnTo>
                  <a:pt x="104719" y="529"/>
                </a:lnTo>
                <a:lnTo>
                  <a:pt x="115123" y="235"/>
                </a:lnTo>
                <a:lnTo>
                  <a:pt x="159368" y="1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9" name="SMARTPenAnnotation188"/>
          <p:cNvSpPr/>
          <p:nvPr/>
        </p:nvSpPr>
        <p:spPr>
          <a:xfrm>
            <a:off x="6972300" y="3197542"/>
            <a:ext cx="51435" cy="214313"/>
          </a:xfrm>
          <a:custGeom>
            <a:avLst/>
            <a:gdLst/>
            <a:ahLst/>
            <a:cxnLst/>
            <a:rect l="0" t="0" r="0" b="0"/>
            <a:pathLst>
              <a:path w="51435" h="214313">
                <a:moveTo>
                  <a:pt x="0" y="0"/>
                </a:moveTo>
                <a:lnTo>
                  <a:pt x="0" y="20151"/>
                </a:lnTo>
                <a:lnTo>
                  <a:pt x="952" y="23912"/>
                </a:lnTo>
                <a:lnTo>
                  <a:pt x="2540" y="28324"/>
                </a:lnTo>
                <a:lnTo>
                  <a:pt x="4550" y="33170"/>
                </a:lnTo>
                <a:lnTo>
                  <a:pt x="5891" y="37353"/>
                </a:lnTo>
                <a:lnTo>
                  <a:pt x="6784" y="41095"/>
                </a:lnTo>
                <a:lnTo>
                  <a:pt x="7380" y="44542"/>
                </a:lnTo>
                <a:lnTo>
                  <a:pt x="8731" y="48744"/>
                </a:lnTo>
                <a:lnTo>
                  <a:pt x="10583" y="53451"/>
                </a:lnTo>
                <a:lnTo>
                  <a:pt x="12770" y="58494"/>
                </a:lnTo>
                <a:lnTo>
                  <a:pt x="14229" y="63761"/>
                </a:lnTo>
                <a:lnTo>
                  <a:pt x="15201" y="69177"/>
                </a:lnTo>
                <a:lnTo>
                  <a:pt x="15848" y="74693"/>
                </a:lnTo>
                <a:lnTo>
                  <a:pt x="16281" y="79323"/>
                </a:lnTo>
                <a:lnTo>
                  <a:pt x="16568" y="83362"/>
                </a:lnTo>
                <a:lnTo>
                  <a:pt x="16760" y="87007"/>
                </a:lnTo>
                <a:lnTo>
                  <a:pt x="17841" y="91342"/>
                </a:lnTo>
                <a:lnTo>
                  <a:pt x="19514" y="96137"/>
                </a:lnTo>
                <a:lnTo>
                  <a:pt x="21581" y="101239"/>
                </a:lnTo>
                <a:lnTo>
                  <a:pt x="22960" y="106545"/>
                </a:lnTo>
                <a:lnTo>
                  <a:pt x="23879" y="111988"/>
                </a:lnTo>
                <a:lnTo>
                  <a:pt x="24492" y="117521"/>
                </a:lnTo>
                <a:lnTo>
                  <a:pt x="24900" y="122162"/>
                </a:lnTo>
                <a:lnTo>
                  <a:pt x="25172" y="126209"/>
                </a:lnTo>
                <a:lnTo>
                  <a:pt x="25355" y="129859"/>
                </a:lnTo>
                <a:lnTo>
                  <a:pt x="26427" y="134198"/>
                </a:lnTo>
                <a:lnTo>
                  <a:pt x="28096" y="138995"/>
                </a:lnTo>
                <a:lnTo>
                  <a:pt x="30160" y="144098"/>
                </a:lnTo>
                <a:lnTo>
                  <a:pt x="32489" y="148453"/>
                </a:lnTo>
                <a:lnTo>
                  <a:pt x="34994" y="152309"/>
                </a:lnTo>
                <a:lnTo>
                  <a:pt x="37617" y="155832"/>
                </a:lnTo>
                <a:lnTo>
                  <a:pt x="39365" y="159133"/>
                </a:lnTo>
                <a:lnTo>
                  <a:pt x="40531" y="162286"/>
                </a:lnTo>
                <a:lnTo>
                  <a:pt x="41826" y="168330"/>
                </a:lnTo>
                <a:lnTo>
                  <a:pt x="42402" y="174191"/>
                </a:lnTo>
                <a:lnTo>
                  <a:pt x="42657" y="179971"/>
                </a:lnTo>
                <a:lnTo>
                  <a:pt x="42802" y="188579"/>
                </a:lnTo>
                <a:lnTo>
                  <a:pt x="42822" y="191443"/>
                </a:lnTo>
                <a:lnTo>
                  <a:pt x="43788" y="194303"/>
                </a:lnTo>
                <a:lnTo>
                  <a:pt x="45384" y="197163"/>
                </a:lnTo>
                <a:lnTo>
                  <a:pt x="51080" y="205238"/>
                </a:lnTo>
                <a:lnTo>
                  <a:pt x="51365" y="211532"/>
                </a:lnTo>
                <a:lnTo>
                  <a:pt x="51434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0" name="SMARTPenAnnotation189"/>
          <p:cNvSpPr/>
          <p:nvPr/>
        </p:nvSpPr>
        <p:spPr>
          <a:xfrm>
            <a:off x="7083742" y="3171859"/>
            <a:ext cx="351474" cy="197102"/>
          </a:xfrm>
          <a:custGeom>
            <a:avLst/>
            <a:gdLst/>
            <a:ahLst/>
            <a:cxnLst/>
            <a:rect l="0" t="0" r="0" b="0"/>
            <a:pathLst>
              <a:path w="351474" h="197102">
                <a:moveTo>
                  <a:pt x="0" y="51401"/>
                </a:moveTo>
                <a:lnTo>
                  <a:pt x="0" y="38382"/>
                </a:lnTo>
                <a:lnTo>
                  <a:pt x="953" y="36054"/>
                </a:lnTo>
                <a:lnTo>
                  <a:pt x="4551" y="30927"/>
                </a:lnTo>
                <a:lnTo>
                  <a:pt x="9325" y="25474"/>
                </a:lnTo>
                <a:lnTo>
                  <a:pt x="15600" y="18763"/>
                </a:lnTo>
                <a:lnTo>
                  <a:pt x="25789" y="13049"/>
                </a:lnTo>
                <a:lnTo>
                  <a:pt x="35592" y="10543"/>
                </a:lnTo>
                <a:lnTo>
                  <a:pt x="40873" y="9875"/>
                </a:lnTo>
                <a:lnTo>
                  <a:pt x="49281" y="6592"/>
                </a:lnTo>
                <a:lnTo>
                  <a:pt x="52857" y="4383"/>
                </a:lnTo>
                <a:lnTo>
                  <a:pt x="61910" y="1929"/>
                </a:lnTo>
                <a:lnTo>
                  <a:pt x="72283" y="838"/>
                </a:lnTo>
                <a:lnTo>
                  <a:pt x="83243" y="353"/>
                </a:lnTo>
                <a:lnTo>
                  <a:pt x="95573" y="80"/>
                </a:lnTo>
                <a:lnTo>
                  <a:pt x="109810" y="0"/>
                </a:lnTo>
                <a:lnTo>
                  <a:pt x="114164" y="941"/>
                </a:lnTo>
                <a:lnTo>
                  <a:pt x="124843" y="5864"/>
                </a:lnTo>
                <a:lnTo>
                  <a:pt x="131051" y="7350"/>
                </a:lnTo>
                <a:lnTo>
                  <a:pt x="136985" y="10550"/>
                </a:lnTo>
                <a:lnTo>
                  <a:pt x="142797" y="15147"/>
                </a:lnTo>
                <a:lnTo>
                  <a:pt x="148556" y="20366"/>
                </a:lnTo>
                <a:lnTo>
                  <a:pt x="150472" y="23090"/>
                </a:lnTo>
                <a:lnTo>
                  <a:pt x="152601" y="28658"/>
                </a:lnTo>
                <a:lnTo>
                  <a:pt x="153548" y="34308"/>
                </a:lnTo>
                <a:lnTo>
                  <a:pt x="153968" y="39994"/>
                </a:lnTo>
                <a:lnTo>
                  <a:pt x="154155" y="45696"/>
                </a:lnTo>
                <a:lnTo>
                  <a:pt x="154261" y="54261"/>
                </a:lnTo>
                <a:lnTo>
                  <a:pt x="153324" y="57118"/>
                </a:lnTo>
                <a:lnTo>
                  <a:pt x="149741" y="62831"/>
                </a:lnTo>
                <a:lnTo>
                  <a:pt x="148404" y="66641"/>
                </a:lnTo>
                <a:lnTo>
                  <a:pt x="147514" y="71086"/>
                </a:lnTo>
                <a:lnTo>
                  <a:pt x="146920" y="75954"/>
                </a:lnTo>
                <a:lnTo>
                  <a:pt x="145572" y="80152"/>
                </a:lnTo>
                <a:lnTo>
                  <a:pt x="143720" y="83903"/>
                </a:lnTo>
                <a:lnTo>
                  <a:pt x="141534" y="87357"/>
                </a:lnTo>
                <a:lnTo>
                  <a:pt x="139123" y="91564"/>
                </a:lnTo>
                <a:lnTo>
                  <a:pt x="133905" y="101318"/>
                </a:lnTo>
                <a:lnTo>
                  <a:pt x="131180" y="105634"/>
                </a:lnTo>
                <a:lnTo>
                  <a:pt x="128411" y="109464"/>
                </a:lnTo>
                <a:lnTo>
                  <a:pt x="125613" y="112969"/>
                </a:lnTo>
                <a:lnTo>
                  <a:pt x="122794" y="116259"/>
                </a:lnTo>
                <a:lnTo>
                  <a:pt x="119963" y="119404"/>
                </a:lnTo>
                <a:lnTo>
                  <a:pt x="117123" y="122454"/>
                </a:lnTo>
                <a:lnTo>
                  <a:pt x="114277" y="126392"/>
                </a:lnTo>
                <a:lnTo>
                  <a:pt x="111428" y="130923"/>
                </a:lnTo>
                <a:lnTo>
                  <a:pt x="108575" y="135848"/>
                </a:lnTo>
                <a:lnTo>
                  <a:pt x="106673" y="140084"/>
                </a:lnTo>
                <a:lnTo>
                  <a:pt x="105406" y="143860"/>
                </a:lnTo>
                <a:lnTo>
                  <a:pt x="104561" y="147330"/>
                </a:lnTo>
                <a:lnTo>
                  <a:pt x="103044" y="150596"/>
                </a:lnTo>
                <a:lnTo>
                  <a:pt x="101082" y="153726"/>
                </a:lnTo>
                <a:lnTo>
                  <a:pt x="98821" y="156765"/>
                </a:lnTo>
                <a:lnTo>
                  <a:pt x="96308" y="162682"/>
                </a:lnTo>
                <a:lnTo>
                  <a:pt x="95637" y="165593"/>
                </a:lnTo>
                <a:lnTo>
                  <a:pt x="94239" y="167534"/>
                </a:lnTo>
                <a:lnTo>
                  <a:pt x="92354" y="168828"/>
                </a:lnTo>
                <a:lnTo>
                  <a:pt x="90144" y="169690"/>
                </a:lnTo>
                <a:lnTo>
                  <a:pt x="88672" y="171218"/>
                </a:lnTo>
                <a:lnTo>
                  <a:pt x="87690" y="173189"/>
                </a:lnTo>
                <a:lnTo>
                  <a:pt x="86113" y="178645"/>
                </a:lnTo>
                <a:lnTo>
                  <a:pt x="85841" y="184141"/>
                </a:lnTo>
                <a:lnTo>
                  <a:pt x="85735" y="188173"/>
                </a:lnTo>
                <a:lnTo>
                  <a:pt x="90279" y="192996"/>
                </a:lnTo>
                <a:lnTo>
                  <a:pt x="93107" y="195907"/>
                </a:lnTo>
                <a:lnTo>
                  <a:pt x="94457" y="196316"/>
                </a:lnTo>
                <a:lnTo>
                  <a:pt x="101858" y="196891"/>
                </a:lnTo>
                <a:lnTo>
                  <a:pt x="118404" y="197085"/>
                </a:lnTo>
                <a:lnTo>
                  <a:pt x="121798" y="197101"/>
                </a:lnTo>
                <a:lnTo>
                  <a:pt x="130650" y="194579"/>
                </a:lnTo>
                <a:lnTo>
                  <a:pt x="140934" y="191235"/>
                </a:lnTo>
                <a:lnTo>
                  <a:pt x="151855" y="189749"/>
                </a:lnTo>
                <a:lnTo>
                  <a:pt x="157434" y="188401"/>
                </a:lnTo>
                <a:lnTo>
                  <a:pt x="163059" y="186549"/>
                </a:lnTo>
                <a:lnTo>
                  <a:pt x="168713" y="184362"/>
                </a:lnTo>
                <a:lnTo>
                  <a:pt x="175341" y="182904"/>
                </a:lnTo>
                <a:lnTo>
                  <a:pt x="182616" y="181932"/>
                </a:lnTo>
                <a:lnTo>
                  <a:pt x="190325" y="181284"/>
                </a:lnTo>
                <a:lnTo>
                  <a:pt x="198321" y="179899"/>
                </a:lnTo>
                <a:lnTo>
                  <a:pt x="206509" y="178024"/>
                </a:lnTo>
                <a:lnTo>
                  <a:pt x="214824" y="175821"/>
                </a:lnTo>
                <a:lnTo>
                  <a:pt x="223227" y="174353"/>
                </a:lnTo>
                <a:lnTo>
                  <a:pt x="231685" y="173374"/>
                </a:lnTo>
                <a:lnTo>
                  <a:pt x="240182" y="172721"/>
                </a:lnTo>
                <a:lnTo>
                  <a:pt x="247751" y="171333"/>
                </a:lnTo>
                <a:lnTo>
                  <a:pt x="254703" y="169456"/>
                </a:lnTo>
                <a:lnTo>
                  <a:pt x="261242" y="167251"/>
                </a:lnTo>
                <a:lnTo>
                  <a:pt x="268459" y="165782"/>
                </a:lnTo>
                <a:lnTo>
                  <a:pt x="276128" y="164803"/>
                </a:lnTo>
                <a:lnTo>
                  <a:pt x="284098" y="164149"/>
                </a:lnTo>
                <a:lnTo>
                  <a:pt x="291316" y="163714"/>
                </a:lnTo>
                <a:lnTo>
                  <a:pt x="304417" y="163230"/>
                </a:lnTo>
                <a:lnTo>
                  <a:pt x="317951" y="162958"/>
                </a:lnTo>
                <a:lnTo>
                  <a:pt x="321505" y="161967"/>
                </a:lnTo>
                <a:lnTo>
                  <a:pt x="331058" y="156974"/>
                </a:lnTo>
                <a:lnTo>
                  <a:pt x="341152" y="154627"/>
                </a:lnTo>
                <a:lnTo>
                  <a:pt x="351473" y="1542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1" name="SMARTPenAnnotation190"/>
          <p:cNvSpPr/>
          <p:nvPr/>
        </p:nvSpPr>
        <p:spPr>
          <a:xfrm>
            <a:off x="5334952" y="3531870"/>
            <a:ext cx="540069" cy="42863"/>
          </a:xfrm>
          <a:custGeom>
            <a:avLst/>
            <a:gdLst/>
            <a:ahLst/>
            <a:cxnLst/>
            <a:rect l="0" t="0" r="0" b="0"/>
            <a:pathLst>
              <a:path w="540069" h="42863">
                <a:moveTo>
                  <a:pt x="0" y="42862"/>
                </a:moveTo>
                <a:lnTo>
                  <a:pt x="120521" y="42862"/>
                </a:lnTo>
                <a:lnTo>
                  <a:pt x="130831" y="41909"/>
                </a:lnTo>
                <a:lnTo>
                  <a:pt x="142465" y="40322"/>
                </a:lnTo>
                <a:lnTo>
                  <a:pt x="154984" y="38311"/>
                </a:lnTo>
                <a:lnTo>
                  <a:pt x="167140" y="36971"/>
                </a:lnTo>
                <a:lnTo>
                  <a:pt x="179054" y="36077"/>
                </a:lnTo>
                <a:lnTo>
                  <a:pt x="190807" y="35481"/>
                </a:lnTo>
                <a:lnTo>
                  <a:pt x="214026" y="34819"/>
                </a:lnTo>
                <a:lnTo>
                  <a:pt x="225552" y="34642"/>
                </a:lnTo>
                <a:lnTo>
                  <a:pt x="237045" y="33572"/>
                </a:lnTo>
                <a:lnTo>
                  <a:pt x="248518" y="31907"/>
                </a:lnTo>
                <a:lnTo>
                  <a:pt x="259976" y="29843"/>
                </a:lnTo>
                <a:lnTo>
                  <a:pt x="271425" y="28468"/>
                </a:lnTo>
                <a:lnTo>
                  <a:pt x="282867" y="27551"/>
                </a:lnTo>
                <a:lnTo>
                  <a:pt x="294305" y="26939"/>
                </a:lnTo>
                <a:lnTo>
                  <a:pt x="305741" y="25580"/>
                </a:lnTo>
                <a:lnTo>
                  <a:pt x="317175" y="23721"/>
                </a:lnTo>
                <a:lnTo>
                  <a:pt x="328608" y="21528"/>
                </a:lnTo>
                <a:lnTo>
                  <a:pt x="339087" y="20067"/>
                </a:lnTo>
                <a:lnTo>
                  <a:pt x="348930" y="19093"/>
                </a:lnTo>
                <a:lnTo>
                  <a:pt x="358350" y="18443"/>
                </a:lnTo>
                <a:lnTo>
                  <a:pt x="368440" y="18010"/>
                </a:lnTo>
                <a:lnTo>
                  <a:pt x="389811" y="17530"/>
                </a:lnTo>
                <a:lnTo>
                  <a:pt x="399892" y="16449"/>
                </a:lnTo>
                <a:lnTo>
                  <a:pt x="409470" y="14776"/>
                </a:lnTo>
                <a:lnTo>
                  <a:pt x="418712" y="12708"/>
                </a:lnTo>
                <a:lnTo>
                  <a:pt x="427731" y="11329"/>
                </a:lnTo>
                <a:lnTo>
                  <a:pt x="436602" y="10410"/>
                </a:lnTo>
                <a:lnTo>
                  <a:pt x="445373" y="9797"/>
                </a:lnTo>
                <a:lnTo>
                  <a:pt x="454078" y="9389"/>
                </a:lnTo>
                <a:lnTo>
                  <a:pt x="471370" y="8935"/>
                </a:lnTo>
                <a:lnTo>
                  <a:pt x="492619" y="8680"/>
                </a:lnTo>
                <a:lnTo>
                  <a:pt x="498910" y="7691"/>
                </a:lnTo>
                <a:lnTo>
                  <a:pt x="505009" y="6080"/>
                </a:lnTo>
                <a:lnTo>
                  <a:pt x="510981" y="4053"/>
                </a:lnTo>
                <a:lnTo>
                  <a:pt x="515914" y="2702"/>
                </a:lnTo>
                <a:lnTo>
                  <a:pt x="520155" y="1801"/>
                </a:lnTo>
                <a:lnTo>
                  <a:pt x="530675" y="534"/>
                </a:lnTo>
                <a:lnTo>
                  <a:pt x="5400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2" name="SMARTPenAnnotation191"/>
          <p:cNvSpPr/>
          <p:nvPr/>
        </p:nvSpPr>
        <p:spPr>
          <a:xfrm>
            <a:off x="5334952" y="3703320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40625" y="17145"/>
                </a:lnTo>
                <a:lnTo>
                  <a:pt x="46133" y="16192"/>
                </a:lnTo>
                <a:lnTo>
                  <a:pt x="51710" y="14605"/>
                </a:lnTo>
                <a:lnTo>
                  <a:pt x="57334" y="12594"/>
                </a:lnTo>
                <a:lnTo>
                  <a:pt x="62987" y="11253"/>
                </a:lnTo>
                <a:lnTo>
                  <a:pt x="68661" y="10359"/>
                </a:lnTo>
                <a:lnTo>
                  <a:pt x="74349" y="9764"/>
                </a:lnTo>
                <a:lnTo>
                  <a:pt x="80046" y="9366"/>
                </a:lnTo>
                <a:lnTo>
                  <a:pt x="85750" y="9102"/>
                </a:lnTo>
                <a:lnTo>
                  <a:pt x="97166" y="8808"/>
                </a:lnTo>
                <a:lnTo>
                  <a:pt x="125732" y="8603"/>
                </a:lnTo>
                <a:lnTo>
                  <a:pt x="131446" y="7640"/>
                </a:lnTo>
                <a:lnTo>
                  <a:pt x="137160" y="6046"/>
                </a:lnTo>
                <a:lnTo>
                  <a:pt x="142876" y="4030"/>
                </a:lnTo>
                <a:lnTo>
                  <a:pt x="148590" y="2687"/>
                </a:lnTo>
                <a:lnTo>
                  <a:pt x="154305" y="1791"/>
                </a:lnTo>
                <a:lnTo>
                  <a:pt x="160020" y="1194"/>
                </a:lnTo>
                <a:lnTo>
                  <a:pt x="165735" y="796"/>
                </a:lnTo>
                <a:lnTo>
                  <a:pt x="171450" y="531"/>
                </a:lnTo>
                <a:lnTo>
                  <a:pt x="182880" y="236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3" name="SMARTPenAnnotation192"/>
          <p:cNvSpPr/>
          <p:nvPr/>
        </p:nvSpPr>
        <p:spPr>
          <a:xfrm>
            <a:off x="5609272" y="3609416"/>
            <a:ext cx="221501" cy="188199"/>
          </a:xfrm>
          <a:custGeom>
            <a:avLst/>
            <a:gdLst/>
            <a:ahLst/>
            <a:cxnLst/>
            <a:rect l="0" t="0" r="0" b="0"/>
            <a:pathLst>
              <a:path w="221501" h="188199">
                <a:moveTo>
                  <a:pt x="0" y="33896"/>
                </a:moveTo>
                <a:lnTo>
                  <a:pt x="0" y="29346"/>
                </a:lnTo>
                <a:lnTo>
                  <a:pt x="953" y="28004"/>
                </a:lnTo>
                <a:lnTo>
                  <a:pt x="2540" y="27111"/>
                </a:lnTo>
                <a:lnTo>
                  <a:pt x="7381" y="25676"/>
                </a:lnTo>
                <a:lnTo>
                  <a:pt x="13123" y="22940"/>
                </a:lnTo>
                <a:lnTo>
                  <a:pt x="32332" y="13423"/>
                </a:lnTo>
                <a:lnTo>
                  <a:pt x="38699" y="11675"/>
                </a:lnTo>
                <a:lnTo>
                  <a:pt x="45802" y="10509"/>
                </a:lnTo>
                <a:lnTo>
                  <a:pt x="53395" y="9732"/>
                </a:lnTo>
                <a:lnTo>
                  <a:pt x="60361" y="8262"/>
                </a:lnTo>
                <a:lnTo>
                  <a:pt x="66911" y="6329"/>
                </a:lnTo>
                <a:lnTo>
                  <a:pt x="73182" y="4088"/>
                </a:lnTo>
                <a:lnTo>
                  <a:pt x="79268" y="2594"/>
                </a:lnTo>
                <a:lnTo>
                  <a:pt x="85231" y="1598"/>
                </a:lnTo>
                <a:lnTo>
                  <a:pt x="91111" y="934"/>
                </a:lnTo>
                <a:lnTo>
                  <a:pt x="96935" y="491"/>
                </a:lnTo>
                <a:lnTo>
                  <a:pt x="102723" y="196"/>
                </a:lnTo>
                <a:lnTo>
                  <a:pt x="108487" y="0"/>
                </a:lnTo>
                <a:lnTo>
                  <a:pt x="113283" y="821"/>
                </a:lnTo>
                <a:lnTo>
                  <a:pt x="117432" y="2321"/>
                </a:lnTo>
                <a:lnTo>
                  <a:pt x="121150" y="4273"/>
                </a:lnTo>
                <a:lnTo>
                  <a:pt x="127822" y="6443"/>
                </a:lnTo>
                <a:lnTo>
                  <a:pt x="130934" y="7022"/>
                </a:lnTo>
                <a:lnTo>
                  <a:pt x="134915" y="8360"/>
                </a:lnTo>
                <a:lnTo>
                  <a:pt x="139473" y="10204"/>
                </a:lnTo>
                <a:lnTo>
                  <a:pt x="144417" y="12386"/>
                </a:lnTo>
                <a:lnTo>
                  <a:pt x="147713" y="14794"/>
                </a:lnTo>
                <a:lnTo>
                  <a:pt x="149910" y="17351"/>
                </a:lnTo>
                <a:lnTo>
                  <a:pt x="151375" y="20008"/>
                </a:lnTo>
                <a:lnTo>
                  <a:pt x="153003" y="25502"/>
                </a:lnTo>
                <a:lnTo>
                  <a:pt x="153726" y="31118"/>
                </a:lnTo>
                <a:lnTo>
                  <a:pt x="154047" y="36789"/>
                </a:lnTo>
                <a:lnTo>
                  <a:pt x="153181" y="39634"/>
                </a:lnTo>
                <a:lnTo>
                  <a:pt x="149678" y="45336"/>
                </a:lnTo>
                <a:lnTo>
                  <a:pt x="146458" y="49143"/>
                </a:lnTo>
                <a:lnTo>
                  <a:pt x="142406" y="53586"/>
                </a:lnTo>
                <a:lnTo>
                  <a:pt x="130142" y="66400"/>
                </a:lnTo>
                <a:lnTo>
                  <a:pt x="112914" y="83814"/>
                </a:lnTo>
                <a:lnTo>
                  <a:pt x="107661" y="87177"/>
                </a:lnTo>
                <a:lnTo>
                  <a:pt x="102254" y="89419"/>
                </a:lnTo>
                <a:lnTo>
                  <a:pt x="96744" y="90914"/>
                </a:lnTo>
                <a:lnTo>
                  <a:pt x="92119" y="92863"/>
                </a:lnTo>
                <a:lnTo>
                  <a:pt x="88082" y="95115"/>
                </a:lnTo>
                <a:lnTo>
                  <a:pt x="84439" y="97569"/>
                </a:lnTo>
                <a:lnTo>
                  <a:pt x="77851" y="100295"/>
                </a:lnTo>
                <a:lnTo>
                  <a:pt x="74761" y="101022"/>
                </a:lnTo>
                <a:lnTo>
                  <a:pt x="72700" y="102459"/>
                </a:lnTo>
                <a:lnTo>
                  <a:pt x="71327" y="104370"/>
                </a:lnTo>
                <a:lnTo>
                  <a:pt x="68594" y="111014"/>
                </a:lnTo>
                <a:lnTo>
                  <a:pt x="75962" y="103665"/>
                </a:lnTo>
                <a:lnTo>
                  <a:pt x="81703" y="103005"/>
                </a:lnTo>
                <a:lnTo>
                  <a:pt x="85901" y="102828"/>
                </a:lnTo>
                <a:lnTo>
                  <a:pt x="91558" y="101759"/>
                </a:lnTo>
                <a:lnTo>
                  <a:pt x="98186" y="100093"/>
                </a:lnTo>
                <a:lnTo>
                  <a:pt x="105462" y="98030"/>
                </a:lnTo>
                <a:lnTo>
                  <a:pt x="111266" y="96655"/>
                </a:lnTo>
                <a:lnTo>
                  <a:pt x="116087" y="95738"/>
                </a:lnTo>
                <a:lnTo>
                  <a:pt x="120254" y="95126"/>
                </a:lnTo>
                <a:lnTo>
                  <a:pt x="125889" y="94719"/>
                </a:lnTo>
                <a:lnTo>
                  <a:pt x="132504" y="94447"/>
                </a:lnTo>
                <a:lnTo>
                  <a:pt x="152926" y="94065"/>
                </a:lnTo>
                <a:lnTo>
                  <a:pt x="159100" y="94011"/>
                </a:lnTo>
                <a:lnTo>
                  <a:pt x="165122" y="94928"/>
                </a:lnTo>
                <a:lnTo>
                  <a:pt x="171041" y="96491"/>
                </a:lnTo>
                <a:lnTo>
                  <a:pt x="176893" y="98486"/>
                </a:lnTo>
                <a:lnTo>
                  <a:pt x="182698" y="99816"/>
                </a:lnTo>
                <a:lnTo>
                  <a:pt x="188474" y="100703"/>
                </a:lnTo>
                <a:lnTo>
                  <a:pt x="194229" y="101294"/>
                </a:lnTo>
                <a:lnTo>
                  <a:pt x="199019" y="102641"/>
                </a:lnTo>
                <a:lnTo>
                  <a:pt x="203164" y="104491"/>
                </a:lnTo>
                <a:lnTo>
                  <a:pt x="206881" y="106677"/>
                </a:lnTo>
                <a:lnTo>
                  <a:pt x="209358" y="109086"/>
                </a:lnTo>
                <a:lnTo>
                  <a:pt x="211009" y="111646"/>
                </a:lnTo>
                <a:lnTo>
                  <a:pt x="212111" y="114304"/>
                </a:lnTo>
                <a:lnTo>
                  <a:pt x="215874" y="119798"/>
                </a:lnTo>
                <a:lnTo>
                  <a:pt x="218211" y="122597"/>
                </a:lnTo>
                <a:lnTo>
                  <a:pt x="219769" y="125415"/>
                </a:lnTo>
                <a:lnTo>
                  <a:pt x="221500" y="131086"/>
                </a:lnTo>
                <a:lnTo>
                  <a:pt x="221009" y="133932"/>
                </a:lnTo>
                <a:lnTo>
                  <a:pt x="217924" y="139634"/>
                </a:lnTo>
                <a:lnTo>
                  <a:pt x="215918" y="145343"/>
                </a:lnTo>
                <a:lnTo>
                  <a:pt x="215382" y="148199"/>
                </a:lnTo>
                <a:lnTo>
                  <a:pt x="212249" y="153912"/>
                </a:lnTo>
                <a:lnTo>
                  <a:pt x="210078" y="156770"/>
                </a:lnTo>
                <a:lnTo>
                  <a:pt x="206727" y="159627"/>
                </a:lnTo>
                <a:lnTo>
                  <a:pt x="202589" y="162484"/>
                </a:lnTo>
                <a:lnTo>
                  <a:pt x="197924" y="165341"/>
                </a:lnTo>
                <a:lnTo>
                  <a:pt x="192909" y="168199"/>
                </a:lnTo>
                <a:lnTo>
                  <a:pt x="182258" y="173914"/>
                </a:lnTo>
                <a:lnTo>
                  <a:pt x="177703" y="175819"/>
                </a:lnTo>
                <a:lnTo>
                  <a:pt x="173713" y="177088"/>
                </a:lnTo>
                <a:lnTo>
                  <a:pt x="170101" y="177935"/>
                </a:lnTo>
                <a:lnTo>
                  <a:pt x="165788" y="179452"/>
                </a:lnTo>
                <a:lnTo>
                  <a:pt x="161008" y="181416"/>
                </a:lnTo>
                <a:lnTo>
                  <a:pt x="155917" y="183678"/>
                </a:lnTo>
                <a:lnTo>
                  <a:pt x="150617" y="185186"/>
                </a:lnTo>
                <a:lnTo>
                  <a:pt x="145179" y="186191"/>
                </a:lnTo>
                <a:lnTo>
                  <a:pt x="139648" y="186861"/>
                </a:lnTo>
                <a:lnTo>
                  <a:pt x="135009" y="187308"/>
                </a:lnTo>
                <a:lnTo>
                  <a:pt x="130964" y="187605"/>
                </a:lnTo>
                <a:lnTo>
                  <a:pt x="127314" y="187804"/>
                </a:lnTo>
                <a:lnTo>
                  <a:pt x="118179" y="188025"/>
                </a:lnTo>
                <a:lnTo>
                  <a:pt x="82984" y="188198"/>
                </a:lnTo>
                <a:lnTo>
                  <a:pt x="80088" y="187246"/>
                </a:lnTo>
                <a:lnTo>
                  <a:pt x="74330" y="183650"/>
                </a:lnTo>
                <a:lnTo>
                  <a:pt x="68580" y="1796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4" name="SMARTPenAnnotation193"/>
          <p:cNvSpPr/>
          <p:nvPr/>
        </p:nvSpPr>
        <p:spPr>
          <a:xfrm>
            <a:off x="6843712" y="3463299"/>
            <a:ext cx="660083" cy="51427"/>
          </a:xfrm>
          <a:custGeom>
            <a:avLst/>
            <a:gdLst/>
            <a:ahLst/>
            <a:cxnLst/>
            <a:rect l="0" t="0" r="0" b="0"/>
            <a:pathLst>
              <a:path w="660083" h="51427">
                <a:moveTo>
                  <a:pt x="0" y="51426"/>
                </a:moveTo>
                <a:lnTo>
                  <a:pt x="16483" y="51426"/>
                </a:lnTo>
                <a:lnTo>
                  <a:pt x="20513" y="50473"/>
                </a:lnTo>
                <a:lnTo>
                  <a:pt x="24153" y="48886"/>
                </a:lnTo>
                <a:lnTo>
                  <a:pt x="27532" y="46875"/>
                </a:lnTo>
                <a:lnTo>
                  <a:pt x="32642" y="45534"/>
                </a:lnTo>
                <a:lnTo>
                  <a:pt x="45940" y="44045"/>
                </a:lnTo>
                <a:lnTo>
                  <a:pt x="61375" y="43383"/>
                </a:lnTo>
                <a:lnTo>
                  <a:pt x="86130" y="43010"/>
                </a:lnTo>
                <a:lnTo>
                  <a:pt x="120095" y="42884"/>
                </a:lnTo>
                <a:lnTo>
                  <a:pt x="129593" y="41921"/>
                </a:lnTo>
                <a:lnTo>
                  <a:pt x="139736" y="40327"/>
                </a:lnTo>
                <a:lnTo>
                  <a:pt x="150307" y="38312"/>
                </a:lnTo>
                <a:lnTo>
                  <a:pt x="161165" y="36968"/>
                </a:lnTo>
                <a:lnTo>
                  <a:pt x="172214" y="36072"/>
                </a:lnTo>
                <a:lnTo>
                  <a:pt x="183389" y="35475"/>
                </a:lnTo>
                <a:lnTo>
                  <a:pt x="195602" y="34124"/>
                </a:lnTo>
                <a:lnTo>
                  <a:pt x="208507" y="32271"/>
                </a:lnTo>
                <a:lnTo>
                  <a:pt x="235545" y="27673"/>
                </a:lnTo>
                <a:lnTo>
                  <a:pt x="263437" y="22454"/>
                </a:lnTo>
                <a:lnTo>
                  <a:pt x="277542" y="20681"/>
                </a:lnTo>
                <a:lnTo>
                  <a:pt x="291708" y="19499"/>
                </a:lnTo>
                <a:lnTo>
                  <a:pt x="305915" y="18711"/>
                </a:lnTo>
                <a:lnTo>
                  <a:pt x="331860" y="17836"/>
                </a:lnTo>
                <a:lnTo>
                  <a:pt x="344112" y="17602"/>
                </a:lnTo>
                <a:lnTo>
                  <a:pt x="357043" y="16494"/>
                </a:lnTo>
                <a:lnTo>
                  <a:pt x="370426" y="14803"/>
                </a:lnTo>
                <a:lnTo>
                  <a:pt x="384111" y="12723"/>
                </a:lnTo>
                <a:lnTo>
                  <a:pt x="397997" y="11336"/>
                </a:lnTo>
                <a:lnTo>
                  <a:pt x="412016" y="10412"/>
                </a:lnTo>
                <a:lnTo>
                  <a:pt x="426124" y="9796"/>
                </a:lnTo>
                <a:lnTo>
                  <a:pt x="454502" y="9111"/>
                </a:lnTo>
                <a:lnTo>
                  <a:pt x="468736" y="8928"/>
                </a:lnTo>
                <a:lnTo>
                  <a:pt x="482036" y="7854"/>
                </a:lnTo>
                <a:lnTo>
                  <a:pt x="494712" y="6186"/>
                </a:lnTo>
                <a:lnTo>
                  <a:pt x="506973" y="4121"/>
                </a:lnTo>
                <a:lnTo>
                  <a:pt x="518957" y="2744"/>
                </a:lnTo>
                <a:lnTo>
                  <a:pt x="530757" y="1826"/>
                </a:lnTo>
                <a:lnTo>
                  <a:pt x="542433" y="1214"/>
                </a:lnTo>
                <a:lnTo>
                  <a:pt x="565566" y="534"/>
                </a:lnTo>
                <a:lnTo>
                  <a:pt x="631373" y="5"/>
                </a:lnTo>
                <a:lnTo>
                  <a:pt x="635229" y="0"/>
                </a:lnTo>
                <a:lnTo>
                  <a:pt x="638751" y="950"/>
                </a:lnTo>
                <a:lnTo>
                  <a:pt x="642052" y="2535"/>
                </a:lnTo>
                <a:lnTo>
                  <a:pt x="649642" y="7372"/>
                </a:lnTo>
                <a:lnTo>
                  <a:pt x="653220" y="8034"/>
                </a:lnTo>
                <a:lnTo>
                  <a:pt x="660082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5" name="SMARTPenAnnotation194"/>
          <p:cNvSpPr/>
          <p:nvPr/>
        </p:nvSpPr>
        <p:spPr>
          <a:xfrm>
            <a:off x="6878002" y="3651885"/>
            <a:ext cx="214314" cy="17145"/>
          </a:xfrm>
          <a:custGeom>
            <a:avLst/>
            <a:gdLst/>
            <a:ahLst/>
            <a:cxnLst/>
            <a:rect l="0" t="0" r="0" b="0"/>
            <a:pathLst>
              <a:path w="214314" h="17145">
                <a:moveTo>
                  <a:pt x="0" y="17144"/>
                </a:moveTo>
                <a:lnTo>
                  <a:pt x="74424" y="17144"/>
                </a:lnTo>
                <a:lnTo>
                  <a:pt x="80095" y="16192"/>
                </a:lnTo>
                <a:lnTo>
                  <a:pt x="85782" y="14605"/>
                </a:lnTo>
                <a:lnTo>
                  <a:pt x="91478" y="12594"/>
                </a:lnTo>
                <a:lnTo>
                  <a:pt x="98133" y="11253"/>
                </a:lnTo>
                <a:lnTo>
                  <a:pt x="105427" y="10360"/>
                </a:lnTo>
                <a:lnTo>
                  <a:pt x="113148" y="9764"/>
                </a:lnTo>
                <a:lnTo>
                  <a:pt x="120199" y="9367"/>
                </a:lnTo>
                <a:lnTo>
                  <a:pt x="133115" y="8925"/>
                </a:lnTo>
                <a:lnTo>
                  <a:pt x="151096" y="8677"/>
                </a:lnTo>
                <a:lnTo>
                  <a:pt x="156928" y="7690"/>
                </a:lnTo>
                <a:lnTo>
                  <a:pt x="162721" y="6079"/>
                </a:lnTo>
                <a:lnTo>
                  <a:pt x="168488" y="4052"/>
                </a:lnTo>
                <a:lnTo>
                  <a:pt x="174238" y="2701"/>
                </a:lnTo>
                <a:lnTo>
                  <a:pt x="179977" y="1801"/>
                </a:lnTo>
                <a:lnTo>
                  <a:pt x="185707" y="1200"/>
                </a:lnTo>
                <a:lnTo>
                  <a:pt x="190479" y="800"/>
                </a:lnTo>
                <a:lnTo>
                  <a:pt x="194614" y="533"/>
                </a:lnTo>
                <a:lnTo>
                  <a:pt x="201748" y="237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6" name="SMARTPenAnnotation195"/>
          <p:cNvSpPr/>
          <p:nvPr/>
        </p:nvSpPr>
        <p:spPr>
          <a:xfrm>
            <a:off x="7186612" y="3574742"/>
            <a:ext cx="195816" cy="180003"/>
          </a:xfrm>
          <a:custGeom>
            <a:avLst/>
            <a:gdLst/>
            <a:ahLst/>
            <a:cxnLst/>
            <a:rect l="0" t="0" r="0" b="0"/>
            <a:pathLst>
              <a:path w="195816" h="180003">
                <a:moveTo>
                  <a:pt x="8572" y="17135"/>
                </a:moveTo>
                <a:lnTo>
                  <a:pt x="13123" y="17135"/>
                </a:lnTo>
                <a:lnTo>
                  <a:pt x="16369" y="16183"/>
                </a:lnTo>
                <a:lnTo>
                  <a:pt x="20438" y="14595"/>
                </a:lnTo>
                <a:lnTo>
                  <a:pt x="31554" y="9754"/>
                </a:lnTo>
                <a:lnTo>
                  <a:pt x="40694" y="6552"/>
                </a:lnTo>
                <a:lnTo>
                  <a:pt x="47132" y="4365"/>
                </a:lnTo>
                <a:lnTo>
                  <a:pt x="53329" y="2907"/>
                </a:lnTo>
                <a:lnTo>
                  <a:pt x="59365" y="1935"/>
                </a:lnTo>
                <a:lnTo>
                  <a:pt x="65294" y="1287"/>
                </a:lnTo>
                <a:lnTo>
                  <a:pt x="71151" y="854"/>
                </a:lnTo>
                <a:lnTo>
                  <a:pt x="76962" y="566"/>
                </a:lnTo>
                <a:lnTo>
                  <a:pt x="82741" y="374"/>
                </a:lnTo>
                <a:lnTo>
                  <a:pt x="111594" y="66"/>
                </a:lnTo>
                <a:lnTo>
                  <a:pt x="137968" y="0"/>
                </a:lnTo>
                <a:lnTo>
                  <a:pt x="142461" y="949"/>
                </a:lnTo>
                <a:lnTo>
                  <a:pt x="147362" y="2534"/>
                </a:lnTo>
                <a:lnTo>
                  <a:pt x="152533" y="4544"/>
                </a:lnTo>
                <a:lnTo>
                  <a:pt x="156935" y="5884"/>
                </a:lnTo>
                <a:lnTo>
                  <a:pt x="160820" y="6776"/>
                </a:lnTo>
                <a:lnTo>
                  <a:pt x="164364" y="7372"/>
                </a:lnTo>
                <a:lnTo>
                  <a:pt x="166725" y="8721"/>
                </a:lnTo>
                <a:lnTo>
                  <a:pt x="168301" y="10574"/>
                </a:lnTo>
                <a:lnTo>
                  <a:pt x="169350" y="12761"/>
                </a:lnTo>
                <a:lnTo>
                  <a:pt x="170517" y="17731"/>
                </a:lnTo>
                <a:lnTo>
                  <a:pt x="171035" y="23115"/>
                </a:lnTo>
                <a:lnTo>
                  <a:pt x="171266" y="28683"/>
                </a:lnTo>
                <a:lnTo>
                  <a:pt x="170375" y="31501"/>
                </a:lnTo>
                <a:lnTo>
                  <a:pt x="168828" y="34333"/>
                </a:lnTo>
                <a:lnTo>
                  <a:pt x="166845" y="37172"/>
                </a:lnTo>
                <a:lnTo>
                  <a:pt x="163617" y="40018"/>
                </a:lnTo>
                <a:lnTo>
                  <a:pt x="159561" y="42868"/>
                </a:lnTo>
                <a:lnTo>
                  <a:pt x="154951" y="45720"/>
                </a:lnTo>
                <a:lnTo>
                  <a:pt x="150926" y="48575"/>
                </a:lnTo>
                <a:lnTo>
                  <a:pt x="147289" y="51430"/>
                </a:lnTo>
                <a:lnTo>
                  <a:pt x="143913" y="54286"/>
                </a:lnTo>
                <a:lnTo>
                  <a:pt x="139757" y="57142"/>
                </a:lnTo>
                <a:lnTo>
                  <a:pt x="135081" y="59999"/>
                </a:lnTo>
                <a:lnTo>
                  <a:pt x="130060" y="62856"/>
                </a:lnTo>
                <a:lnTo>
                  <a:pt x="125758" y="65713"/>
                </a:lnTo>
                <a:lnTo>
                  <a:pt x="121939" y="68571"/>
                </a:lnTo>
                <a:lnTo>
                  <a:pt x="118441" y="71428"/>
                </a:lnTo>
                <a:lnTo>
                  <a:pt x="114203" y="73333"/>
                </a:lnTo>
                <a:lnTo>
                  <a:pt x="109473" y="74603"/>
                </a:lnTo>
                <a:lnTo>
                  <a:pt x="104414" y="75449"/>
                </a:lnTo>
                <a:lnTo>
                  <a:pt x="100089" y="76966"/>
                </a:lnTo>
                <a:lnTo>
                  <a:pt x="96254" y="78930"/>
                </a:lnTo>
                <a:lnTo>
                  <a:pt x="87805" y="84375"/>
                </a:lnTo>
                <a:lnTo>
                  <a:pt x="84110" y="85119"/>
                </a:lnTo>
                <a:lnTo>
                  <a:pt x="77274" y="85705"/>
                </a:lnTo>
                <a:lnTo>
                  <a:pt x="129935" y="85715"/>
                </a:lnTo>
                <a:lnTo>
                  <a:pt x="134248" y="86668"/>
                </a:lnTo>
                <a:lnTo>
                  <a:pt x="139029" y="88255"/>
                </a:lnTo>
                <a:lnTo>
                  <a:pt x="144121" y="90266"/>
                </a:lnTo>
                <a:lnTo>
                  <a:pt x="149421" y="92559"/>
                </a:lnTo>
                <a:lnTo>
                  <a:pt x="160389" y="97647"/>
                </a:lnTo>
                <a:lnTo>
                  <a:pt x="165029" y="99384"/>
                </a:lnTo>
                <a:lnTo>
                  <a:pt x="169074" y="100543"/>
                </a:lnTo>
                <a:lnTo>
                  <a:pt x="172724" y="101316"/>
                </a:lnTo>
                <a:lnTo>
                  <a:pt x="176109" y="102783"/>
                </a:lnTo>
                <a:lnTo>
                  <a:pt x="179319" y="104714"/>
                </a:lnTo>
                <a:lnTo>
                  <a:pt x="182411" y="106953"/>
                </a:lnTo>
                <a:lnTo>
                  <a:pt x="184472" y="109399"/>
                </a:lnTo>
                <a:lnTo>
                  <a:pt x="185847" y="111982"/>
                </a:lnTo>
                <a:lnTo>
                  <a:pt x="186763" y="114656"/>
                </a:lnTo>
                <a:lnTo>
                  <a:pt x="190321" y="120168"/>
                </a:lnTo>
                <a:lnTo>
                  <a:pt x="192603" y="122971"/>
                </a:lnTo>
                <a:lnTo>
                  <a:pt x="194125" y="125792"/>
                </a:lnTo>
                <a:lnTo>
                  <a:pt x="195139" y="128626"/>
                </a:lnTo>
                <a:lnTo>
                  <a:pt x="195815" y="131467"/>
                </a:lnTo>
                <a:lnTo>
                  <a:pt x="195313" y="134314"/>
                </a:lnTo>
                <a:lnTo>
                  <a:pt x="194027" y="137164"/>
                </a:lnTo>
                <a:lnTo>
                  <a:pt x="192215" y="140017"/>
                </a:lnTo>
                <a:lnTo>
                  <a:pt x="190057" y="142872"/>
                </a:lnTo>
                <a:lnTo>
                  <a:pt x="187665" y="145727"/>
                </a:lnTo>
                <a:lnTo>
                  <a:pt x="185117" y="148583"/>
                </a:lnTo>
                <a:lnTo>
                  <a:pt x="181514" y="151440"/>
                </a:lnTo>
                <a:lnTo>
                  <a:pt x="177206" y="154297"/>
                </a:lnTo>
                <a:lnTo>
                  <a:pt x="172431" y="157153"/>
                </a:lnTo>
                <a:lnTo>
                  <a:pt x="168294" y="160011"/>
                </a:lnTo>
                <a:lnTo>
                  <a:pt x="164583" y="162868"/>
                </a:lnTo>
                <a:lnTo>
                  <a:pt x="161157" y="165725"/>
                </a:lnTo>
                <a:lnTo>
                  <a:pt x="156016" y="167630"/>
                </a:lnTo>
                <a:lnTo>
                  <a:pt x="149730" y="168900"/>
                </a:lnTo>
                <a:lnTo>
                  <a:pt x="142683" y="169747"/>
                </a:lnTo>
                <a:lnTo>
                  <a:pt x="136079" y="171264"/>
                </a:lnTo>
                <a:lnTo>
                  <a:pt x="129772" y="173228"/>
                </a:lnTo>
                <a:lnTo>
                  <a:pt x="123662" y="175489"/>
                </a:lnTo>
                <a:lnTo>
                  <a:pt x="118637" y="176997"/>
                </a:lnTo>
                <a:lnTo>
                  <a:pt x="114334" y="178002"/>
                </a:lnTo>
                <a:lnTo>
                  <a:pt x="110512" y="178672"/>
                </a:lnTo>
                <a:lnTo>
                  <a:pt x="106060" y="179119"/>
                </a:lnTo>
                <a:lnTo>
                  <a:pt x="101187" y="179417"/>
                </a:lnTo>
                <a:lnTo>
                  <a:pt x="91644" y="179748"/>
                </a:lnTo>
                <a:lnTo>
                  <a:pt x="79965" y="179934"/>
                </a:lnTo>
                <a:lnTo>
                  <a:pt x="58461" y="180002"/>
                </a:lnTo>
                <a:lnTo>
                  <a:pt x="54214" y="179053"/>
                </a:lnTo>
                <a:lnTo>
                  <a:pt x="49478" y="177468"/>
                </a:lnTo>
                <a:lnTo>
                  <a:pt x="44415" y="175459"/>
                </a:lnTo>
                <a:lnTo>
                  <a:pt x="40087" y="174119"/>
                </a:lnTo>
                <a:lnTo>
                  <a:pt x="36250" y="173226"/>
                </a:lnTo>
                <a:lnTo>
                  <a:pt x="32739" y="172631"/>
                </a:lnTo>
                <a:lnTo>
                  <a:pt x="29446" y="171282"/>
                </a:lnTo>
                <a:lnTo>
                  <a:pt x="26298" y="169429"/>
                </a:lnTo>
                <a:lnTo>
                  <a:pt x="23247" y="167242"/>
                </a:lnTo>
                <a:lnTo>
                  <a:pt x="17317" y="164812"/>
                </a:lnTo>
                <a:lnTo>
                  <a:pt x="14402" y="164164"/>
                </a:lnTo>
                <a:lnTo>
                  <a:pt x="12459" y="162779"/>
                </a:lnTo>
                <a:lnTo>
                  <a:pt x="11164" y="160904"/>
                </a:lnTo>
                <a:lnTo>
                  <a:pt x="10300" y="158701"/>
                </a:lnTo>
                <a:lnTo>
                  <a:pt x="8772" y="157232"/>
                </a:lnTo>
                <a:lnTo>
                  <a:pt x="6800" y="156253"/>
                </a:lnTo>
                <a:lnTo>
                  <a:pt x="1343" y="154682"/>
                </a:lnTo>
                <a:lnTo>
                  <a:pt x="896" y="153600"/>
                </a:lnTo>
                <a:lnTo>
                  <a:pt x="265" y="148480"/>
                </a:lnTo>
                <a:lnTo>
                  <a:pt x="0" y="145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7" name="SMARTPenAnnotation196"/>
          <p:cNvSpPr/>
          <p:nvPr/>
        </p:nvSpPr>
        <p:spPr>
          <a:xfrm>
            <a:off x="5643562" y="4020865"/>
            <a:ext cx="420054" cy="205378"/>
          </a:xfrm>
          <a:custGeom>
            <a:avLst/>
            <a:gdLst/>
            <a:ahLst/>
            <a:cxnLst/>
            <a:rect l="0" t="0" r="0" b="0"/>
            <a:pathLst>
              <a:path w="420054" h="205378">
                <a:moveTo>
                  <a:pt x="0" y="76789"/>
                </a:moveTo>
                <a:lnTo>
                  <a:pt x="7381" y="76789"/>
                </a:lnTo>
                <a:lnTo>
                  <a:pt x="17321" y="72239"/>
                </a:lnTo>
                <a:lnTo>
                  <a:pt x="24526" y="70005"/>
                </a:lnTo>
                <a:lnTo>
                  <a:pt x="31855" y="68059"/>
                </a:lnTo>
                <a:lnTo>
                  <a:pt x="41463" y="64019"/>
                </a:lnTo>
                <a:lnTo>
                  <a:pt x="52083" y="61589"/>
                </a:lnTo>
                <a:lnTo>
                  <a:pt x="63153" y="59556"/>
                </a:lnTo>
                <a:lnTo>
                  <a:pt x="74423" y="55478"/>
                </a:lnTo>
                <a:lnTo>
                  <a:pt x="85782" y="53030"/>
                </a:lnTo>
                <a:lnTo>
                  <a:pt x="97181" y="50990"/>
                </a:lnTo>
                <a:lnTo>
                  <a:pt x="108596" y="46908"/>
                </a:lnTo>
                <a:lnTo>
                  <a:pt x="120020" y="41919"/>
                </a:lnTo>
                <a:lnTo>
                  <a:pt x="132400" y="36526"/>
                </a:lnTo>
                <a:lnTo>
                  <a:pt x="139702" y="33755"/>
                </a:lnTo>
                <a:lnTo>
                  <a:pt x="155435" y="28135"/>
                </a:lnTo>
                <a:lnTo>
                  <a:pt x="171952" y="22463"/>
                </a:lnTo>
                <a:lnTo>
                  <a:pt x="179405" y="20570"/>
                </a:lnTo>
                <a:lnTo>
                  <a:pt x="186278" y="19307"/>
                </a:lnTo>
                <a:lnTo>
                  <a:pt x="198995" y="16952"/>
                </a:lnTo>
                <a:lnTo>
                  <a:pt x="210997" y="12730"/>
                </a:lnTo>
                <a:lnTo>
                  <a:pt x="222681" y="10219"/>
                </a:lnTo>
                <a:lnTo>
                  <a:pt x="234225" y="9102"/>
                </a:lnTo>
                <a:lnTo>
                  <a:pt x="245705" y="8606"/>
                </a:lnTo>
                <a:lnTo>
                  <a:pt x="250481" y="7522"/>
                </a:lnTo>
                <a:lnTo>
                  <a:pt x="262706" y="2397"/>
                </a:lnTo>
                <a:lnTo>
                  <a:pt x="272651" y="864"/>
                </a:lnTo>
                <a:lnTo>
                  <a:pt x="284409" y="0"/>
                </a:lnTo>
                <a:lnTo>
                  <a:pt x="286761" y="832"/>
                </a:lnTo>
                <a:lnTo>
                  <a:pt x="288329" y="2339"/>
                </a:lnTo>
                <a:lnTo>
                  <a:pt x="289374" y="4296"/>
                </a:lnTo>
                <a:lnTo>
                  <a:pt x="291024" y="5600"/>
                </a:lnTo>
                <a:lnTo>
                  <a:pt x="293076" y="6470"/>
                </a:lnTo>
                <a:lnTo>
                  <a:pt x="298662" y="7866"/>
                </a:lnTo>
                <a:lnTo>
                  <a:pt x="298169" y="8933"/>
                </a:lnTo>
                <a:lnTo>
                  <a:pt x="295079" y="12658"/>
                </a:lnTo>
                <a:lnTo>
                  <a:pt x="293874" y="14985"/>
                </a:lnTo>
                <a:lnTo>
                  <a:pt x="292536" y="20111"/>
                </a:lnTo>
                <a:lnTo>
                  <a:pt x="289401" y="25564"/>
                </a:lnTo>
                <a:lnTo>
                  <a:pt x="287232" y="28352"/>
                </a:lnTo>
                <a:lnTo>
                  <a:pt x="284833" y="32115"/>
                </a:lnTo>
                <a:lnTo>
                  <a:pt x="282281" y="36529"/>
                </a:lnTo>
                <a:lnTo>
                  <a:pt x="279628" y="41377"/>
                </a:lnTo>
                <a:lnTo>
                  <a:pt x="276906" y="45561"/>
                </a:lnTo>
                <a:lnTo>
                  <a:pt x="274139" y="49303"/>
                </a:lnTo>
                <a:lnTo>
                  <a:pt x="271342" y="52751"/>
                </a:lnTo>
                <a:lnTo>
                  <a:pt x="267572" y="56953"/>
                </a:lnTo>
                <a:lnTo>
                  <a:pt x="258304" y="66704"/>
                </a:lnTo>
                <a:lnTo>
                  <a:pt x="230142" y="95217"/>
                </a:lnTo>
                <a:lnTo>
                  <a:pt x="226770" y="99552"/>
                </a:lnTo>
                <a:lnTo>
                  <a:pt x="223570" y="104347"/>
                </a:lnTo>
                <a:lnTo>
                  <a:pt x="220485" y="109449"/>
                </a:lnTo>
                <a:lnTo>
                  <a:pt x="216522" y="113802"/>
                </a:lnTo>
                <a:lnTo>
                  <a:pt x="211976" y="117657"/>
                </a:lnTo>
                <a:lnTo>
                  <a:pt x="207040" y="121180"/>
                </a:lnTo>
                <a:lnTo>
                  <a:pt x="202796" y="125433"/>
                </a:lnTo>
                <a:lnTo>
                  <a:pt x="199015" y="130174"/>
                </a:lnTo>
                <a:lnTo>
                  <a:pt x="195542" y="135239"/>
                </a:lnTo>
                <a:lnTo>
                  <a:pt x="191322" y="139568"/>
                </a:lnTo>
                <a:lnTo>
                  <a:pt x="186603" y="143407"/>
                </a:lnTo>
                <a:lnTo>
                  <a:pt x="181552" y="146919"/>
                </a:lnTo>
                <a:lnTo>
                  <a:pt x="178184" y="150212"/>
                </a:lnTo>
                <a:lnTo>
                  <a:pt x="175940" y="153361"/>
                </a:lnTo>
                <a:lnTo>
                  <a:pt x="167786" y="169808"/>
                </a:lnTo>
                <a:lnTo>
                  <a:pt x="165197" y="173092"/>
                </a:lnTo>
                <a:lnTo>
                  <a:pt x="162519" y="175281"/>
                </a:lnTo>
                <a:lnTo>
                  <a:pt x="159781" y="176741"/>
                </a:lnTo>
                <a:lnTo>
                  <a:pt x="157955" y="178666"/>
                </a:lnTo>
                <a:lnTo>
                  <a:pt x="156739" y="180902"/>
                </a:lnTo>
                <a:lnTo>
                  <a:pt x="155387" y="185927"/>
                </a:lnTo>
                <a:lnTo>
                  <a:pt x="154786" y="191335"/>
                </a:lnTo>
                <a:lnTo>
                  <a:pt x="154348" y="196324"/>
                </a:lnTo>
                <a:lnTo>
                  <a:pt x="160205" y="202601"/>
                </a:lnTo>
                <a:lnTo>
                  <a:pt x="161690" y="204143"/>
                </a:lnTo>
                <a:lnTo>
                  <a:pt x="163038" y="204554"/>
                </a:lnTo>
                <a:lnTo>
                  <a:pt x="175617" y="205345"/>
                </a:lnTo>
                <a:lnTo>
                  <a:pt x="221378" y="205377"/>
                </a:lnTo>
                <a:lnTo>
                  <a:pt x="232058" y="202837"/>
                </a:lnTo>
                <a:lnTo>
                  <a:pt x="243154" y="199485"/>
                </a:lnTo>
                <a:lnTo>
                  <a:pt x="254436" y="197996"/>
                </a:lnTo>
                <a:lnTo>
                  <a:pt x="261064" y="197599"/>
                </a:lnTo>
                <a:lnTo>
                  <a:pt x="276049" y="197158"/>
                </a:lnTo>
                <a:lnTo>
                  <a:pt x="313975" y="196836"/>
                </a:lnTo>
                <a:lnTo>
                  <a:pt x="365751" y="196806"/>
                </a:lnTo>
                <a:lnTo>
                  <a:pt x="370517" y="197758"/>
                </a:lnTo>
                <a:lnTo>
                  <a:pt x="382727" y="202696"/>
                </a:lnTo>
                <a:lnTo>
                  <a:pt x="392669" y="204186"/>
                </a:lnTo>
                <a:lnTo>
                  <a:pt x="404425" y="205024"/>
                </a:lnTo>
                <a:lnTo>
                  <a:pt x="410885" y="205220"/>
                </a:lnTo>
                <a:lnTo>
                  <a:pt x="420053" y="2053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8" name="SMARTPenAnnotation197"/>
          <p:cNvSpPr/>
          <p:nvPr/>
        </p:nvSpPr>
        <p:spPr>
          <a:xfrm>
            <a:off x="5746432" y="4089082"/>
            <a:ext cx="274321" cy="60009"/>
          </a:xfrm>
          <a:custGeom>
            <a:avLst/>
            <a:gdLst/>
            <a:ahLst/>
            <a:cxnLst/>
            <a:rect l="0" t="0" r="0" b="0"/>
            <a:pathLst>
              <a:path w="274321" h="60009">
                <a:moveTo>
                  <a:pt x="0" y="60008"/>
                </a:moveTo>
                <a:lnTo>
                  <a:pt x="0" y="55457"/>
                </a:lnTo>
                <a:lnTo>
                  <a:pt x="953" y="54116"/>
                </a:lnTo>
                <a:lnTo>
                  <a:pt x="2540" y="53223"/>
                </a:lnTo>
                <a:lnTo>
                  <a:pt x="7381" y="51788"/>
                </a:lnTo>
                <a:lnTo>
                  <a:pt x="15849" y="51466"/>
                </a:lnTo>
                <a:lnTo>
                  <a:pt x="41813" y="51436"/>
                </a:lnTo>
                <a:lnTo>
                  <a:pt x="46926" y="50483"/>
                </a:lnTo>
                <a:lnTo>
                  <a:pt x="52239" y="48896"/>
                </a:lnTo>
                <a:lnTo>
                  <a:pt x="57686" y="46884"/>
                </a:lnTo>
                <a:lnTo>
                  <a:pt x="62270" y="45544"/>
                </a:lnTo>
                <a:lnTo>
                  <a:pt x="69903" y="44054"/>
                </a:lnTo>
                <a:lnTo>
                  <a:pt x="75177" y="42704"/>
                </a:lnTo>
                <a:lnTo>
                  <a:pt x="81551" y="40852"/>
                </a:lnTo>
                <a:lnTo>
                  <a:pt x="88657" y="38665"/>
                </a:lnTo>
                <a:lnTo>
                  <a:pt x="95299" y="37207"/>
                </a:lnTo>
                <a:lnTo>
                  <a:pt x="101633" y="36235"/>
                </a:lnTo>
                <a:lnTo>
                  <a:pt x="107761" y="35586"/>
                </a:lnTo>
                <a:lnTo>
                  <a:pt x="113750" y="34202"/>
                </a:lnTo>
                <a:lnTo>
                  <a:pt x="119649" y="32326"/>
                </a:lnTo>
                <a:lnTo>
                  <a:pt x="125486" y="30124"/>
                </a:lnTo>
                <a:lnTo>
                  <a:pt x="131282" y="28655"/>
                </a:lnTo>
                <a:lnTo>
                  <a:pt x="137052" y="27676"/>
                </a:lnTo>
                <a:lnTo>
                  <a:pt x="142803" y="27023"/>
                </a:lnTo>
                <a:lnTo>
                  <a:pt x="149494" y="25635"/>
                </a:lnTo>
                <a:lnTo>
                  <a:pt x="156813" y="23758"/>
                </a:lnTo>
                <a:lnTo>
                  <a:pt x="164549" y="21553"/>
                </a:lnTo>
                <a:lnTo>
                  <a:pt x="171612" y="20084"/>
                </a:lnTo>
                <a:lnTo>
                  <a:pt x="178226" y="19105"/>
                </a:lnTo>
                <a:lnTo>
                  <a:pt x="184540" y="18451"/>
                </a:lnTo>
                <a:lnTo>
                  <a:pt x="190654" y="17063"/>
                </a:lnTo>
                <a:lnTo>
                  <a:pt x="196635" y="15186"/>
                </a:lnTo>
                <a:lnTo>
                  <a:pt x="202527" y="12981"/>
                </a:lnTo>
                <a:lnTo>
                  <a:pt x="209314" y="11512"/>
                </a:lnTo>
                <a:lnTo>
                  <a:pt x="216695" y="10532"/>
                </a:lnTo>
                <a:lnTo>
                  <a:pt x="224473" y="9879"/>
                </a:lnTo>
                <a:lnTo>
                  <a:pt x="231564" y="9443"/>
                </a:lnTo>
                <a:lnTo>
                  <a:pt x="244522" y="8960"/>
                </a:lnTo>
                <a:lnTo>
                  <a:pt x="257977" y="8688"/>
                </a:lnTo>
                <a:lnTo>
                  <a:pt x="261520" y="7697"/>
                </a:lnTo>
                <a:lnTo>
                  <a:pt x="264834" y="6083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89" name="SMARTPenAnnotation198"/>
          <p:cNvSpPr/>
          <p:nvPr/>
        </p:nvSpPr>
        <p:spPr>
          <a:xfrm>
            <a:off x="6243637" y="4011929"/>
            <a:ext cx="145734" cy="17147"/>
          </a:xfrm>
          <a:custGeom>
            <a:avLst/>
            <a:gdLst/>
            <a:ahLst/>
            <a:cxnLst/>
            <a:rect l="0" t="0" r="0" b="0"/>
            <a:pathLst>
              <a:path w="145734" h="17147">
                <a:moveTo>
                  <a:pt x="0" y="17146"/>
                </a:moveTo>
                <a:lnTo>
                  <a:pt x="28619" y="17146"/>
                </a:lnTo>
                <a:lnTo>
                  <a:pt x="31462" y="16193"/>
                </a:lnTo>
                <a:lnTo>
                  <a:pt x="34310" y="14606"/>
                </a:lnTo>
                <a:lnTo>
                  <a:pt x="37161" y="12595"/>
                </a:lnTo>
                <a:lnTo>
                  <a:pt x="40013" y="11254"/>
                </a:lnTo>
                <a:lnTo>
                  <a:pt x="42868" y="10361"/>
                </a:lnTo>
                <a:lnTo>
                  <a:pt x="45724" y="9765"/>
                </a:lnTo>
                <a:lnTo>
                  <a:pt x="48580" y="9368"/>
                </a:lnTo>
                <a:lnTo>
                  <a:pt x="51437" y="9103"/>
                </a:lnTo>
                <a:lnTo>
                  <a:pt x="54294" y="8926"/>
                </a:lnTo>
                <a:lnTo>
                  <a:pt x="62548" y="8730"/>
                </a:lnTo>
                <a:lnTo>
                  <a:pt x="83369" y="8604"/>
                </a:lnTo>
                <a:lnTo>
                  <a:pt x="87965" y="7641"/>
                </a:lnTo>
                <a:lnTo>
                  <a:pt x="91981" y="6047"/>
                </a:lnTo>
                <a:lnTo>
                  <a:pt x="95610" y="4032"/>
                </a:lnTo>
                <a:lnTo>
                  <a:pt x="99935" y="2688"/>
                </a:lnTo>
                <a:lnTo>
                  <a:pt x="104724" y="1792"/>
                </a:lnTo>
                <a:lnTo>
                  <a:pt x="109820" y="1195"/>
                </a:lnTo>
                <a:lnTo>
                  <a:pt x="114171" y="797"/>
                </a:lnTo>
                <a:lnTo>
                  <a:pt x="118024" y="531"/>
                </a:lnTo>
                <a:lnTo>
                  <a:pt x="121545" y="354"/>
                </a:lnTo>
                <a:lnTo>
                  <a:pt x="127998" y="158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0" name="SMARTPenAnnotation199"/>
          <p:cNvSpPr/>
          <p:nvPr/>
        </p:nvSpPr>
        <p:spPr>
          <a:xfrm>
            <a:off x="6260782" y="4071937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17322" y="25717"/>
                </a:lnTo>
                <a:lnTo>
                  <a:pt x="21072" y="24765"/>
                </a:lnTo>
                <a:lnTo>
                  <a:pt x="24526" y="23178"/>
                </a:lnTo>
                <a:lnTo>
                  <a:pt x="27781" y="21167"/>
                </a:lnTo>
                <a:lnTo>
                  <a:pt x="30903" y="19826"/>
                </a:lnTo>
                <a:lnTo>
                  <a:pt x="33937" y="18933"/>
                </a:lnTo>
                <a:lnTo>
                  <a:pt x="36913" y="18337"/>
                </a:lnTo>
                <a:lnTo>
                  <a:pt x="40800" y="17940"/>
                </a:lnTo>
                <a:lnTo>
                  <a:pt x="45298" y="17675"/>
                </a:lnTo>
                <a:lnTo>
                  <a:pt x="55375" y="17380"/>
                </a:lnTo>
                <a:lnTo>
                  <a:pt x="95504" y="17154"/>
                </a:lnTo>
                <a:lnTo>
                  <a:pt x="99865" y="16199"/>
                </a:lnTo>
                <a:lnTo>
                  <a:pt x="104676" y="14609"/>
                </a:lnTo>
                <a:lnTo>
                  <a:pt x="109789" y="12597"/>
                </a:lnTo>
                <a:lnTo>
                  <a:pt x="115103" y="11256"/>
                </a:lnTo>
                <a:lnTo>
                  <a:pt x="120550" y="10361"/>
                </a:lnTo>
                <a:lnTo>
                  <a:pt x="126087" y="9765"/>
                </a:lnTo>
                <a:lnTo>
                  <a:pt x="130730" y="9368"/>
                </a:lnTo>
                <a:lnTo>
                  <a:pt x="134779" y="9103"/>
                </a:lnTo>
                <a:lnTo>
                  <a:pt x="138430" y="8926"/>
                </a:lnTo>
                <a:lnTo>
                  <a:pt x="147567" y="8730"/>
                </a:lnTo>
                <a:lnTo>
                  <a:pt x="181294" y="8582"/>
                </a:lnTo>
                <a:lnTo>
                  <a:pt x="184680" y="7626"/>
                </a:lnTo>
                <a:lnTo>
                  <a:pt x="187890" y="6037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1" name="SMARTPenAnnotation200"/>
          <p:cNvSpPr/>
          <p:nvPr/>
        </p:nvSpPr>
        <p:spPr>
          <a:xfrm>
            <a:off x="6586537" y="3943350"/>
            <a:ext cx="154306" cy="85726"/>
          </a:xfrm>
          <a:custGeom>
            <a:avLst/>
            <a:gdLst/>
            <a:ahLst/>
            <a:cxnLst/>
            <a:rect l="0" t="0" r="0" b="0"/>
            <a:pathLst>
              <a:path w="154306" h="8572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3"/>
                </a:lnTo>
                <a:lnTo>
                  <a:pt x="8220" y="15849"/>
                </a:lnTo>
                <a:lnTo>
                  <a:pt x="8337" y="17233"/>
                </a:lnTo>
                <a:lnTo>
                  <a:pt x="8416" y="19108"/>
                </a:lnTo>
                <a:lnTo>
                  <a:pt x="8503" y="23733"/>
                </a:lnTo>
                <a:lnTo>
                  <a:pt x="8541" y="28962"/>
                </a:lnTo>
                <a:lnTo>
                  <a:pt x="7600" y="31691"/>
                </a:lnTo>
                <a:lnTo>
                  <a:pt x="6019" y="34462"/>
                </a:lnTo>
                <a:lnTo>
                  <a:pt x="4013" y="37262"/>
                </a:lnTo>
                <a:lnTo>
                  <a:pt x="2675" y="40082"/>
                </a:lnTo>
                <a:lnTo>
                  <a:pt x="1784" y="42913"/>
                </a:lnTo>
                <a:lnTo>
                  <a:pt x="352" y="49752"/>
                </a:lnTo>
                <a:lnTo>
                  <a:pt x="235" y="51265"/>
                </a:lnTo>
                <a:lnTo>
                  <a:pt x="157" y="53226"/>
                </a:lnTo>
                <a:lnTo>
                  <a:pt x="31" y="58668"/>
                </a:lnTo>
                <a:lnTo>
                  <a:pt x="0" y="81597"/>
                </a:lnTo>
                <a:lnTo>
                  <a:pt x="953" y="82973"/>
                </a:lnTo>
                <a:lnTo>
                  <a:pt x="2540" y="83891"/>
                </a:lnTo>
                <a:lnTo>
                  <a:pt x="7381" y="85362"/>
                </a:lnTo>
                <a:lnTo>
                  <a:pt x="10583" y="85563"/>
                </a:lnTo>
                <a:lnTo>
                  <a:pt x="15181" y="85653"/>
                </a:lnTo>
                <a:lnTo>
                  <a:pt x="68607" y="85725"/>
                </a:lnTo>
                <a:lnTo>
                  <a:pt x="72409" y="84772"/>
                </a:lnTo>
                <a:lnTo>
                  <a:pt x="75895" y="83185"/>
                </a:lnTo>
                <a:lnTo>
                  <a:pt x="83783" y="78344"/>
                </a:lnTo>
                <a:lnTo>
                  <a:pt x="86336" y="77947"/>
                </a:lnTo>
                <a:lnTo>
                  <a:pt x="89943" y="77682"/>
                </a:lnTo>
                <a:lnTo>
                  <a:pt x="98077" y="77387"/>
                </a:lnTo>
                <a:lnTo>
                  <a:pt x="108011" y="77222"/>
                </a:lnTo>
                <a:lnTo>
                  <a:pt x="122797" y="77161"/>
                </a:lnTo>
                <a:lnTo>
                  <a:pt x="124727" y="78111"/>
                </a:lnTo>
                <a:lnTo>
                  <a:pt x="126014" y="79696"/>
                </a:lnTo>
                <a:lnTo>
                  <a:pt x="126872" y="81706"/>
                </a:lnTo>
                <a:lnTo>
                  <a:pt x="128397" y="83046"/>
                </a:lnTo>
                <a:lnTo>
                  <a:pt x="130365" y="83939"/>
                </a:lnTo>
                <a:lnTo>
                  <a:pt x="135093" y="84931"/>
                </a:lnTo>
                <a:lnTo>
                  <a:pt x="137687" y="85195"/>
                </a:lnTo>
                <a:lnTo>
                  <a:pt x="140369" y="85372"/>
                </a:lnTo>
                <a:lnTo>
                  <a:pt x="143109" y="85489"/>
                </a:lnTo>
                <a:lnTo>
                  <a:pt x="154305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2" name="SMARTPenAnnotation201"/>
          <p:cNvSpPr/>
          <p:nvPr/>
        </p:nvSpPr>
        <p:spPr>
          <a:xfrm>
            <a:off x="6706552" y="3891915"/>
            <a:ext cx="25718" cy="291465"/>
          </a:xfrm>
          <a:custGeom>
            <a:avLst/>
            <a:gdLst/>
            <a:ahLst/>
            <a:cxnLst/>
            <a:rect l="0" t="0" r="0" b="0"/>
            <a:pathLst>
              <a:path w="25718" h="291465">
                <a:moveTo>
                  <a:pt x="0" y="0"/>
                </a:moveTo>
                <a:lnTo>
                  <a:pt x="0" y="100054"/>
                </a:lnTo>
                <a:lnTo>
                  <a:pt x="953" y="105755"/>
                </a:lnTo>
                <a:lnTo>
                  <a:pt x="2540" y="111461"/>
                </a:lnTo>
                <a:lnTo>
                  <a:pt x="4551" y="117170"/>
                </a:lnTo>
                <a:lnTo>
                  <a:pt x="5891" y="122880"/>
                </a:lnTo>
                <a:lnTo>
                  <a:pt x="6785" y="128593"/>
                </a:lnTo>
                <a:lnTo>
                  <a:pt x="7381" y="134306"/>
                </a:lnTo>
                <a:lnTo>
                  <a:pt x="7778" y="140972"/>
                </a:lnTo>
                <a:lnTo>
                  <a:pt x="8219" y="155999"/>
                </a:lnTo>
                <a:lnTo>
                  <a:pt x="8541" y="193957"/>
                </a:lnTo>
                <a:lnTo>
                  <a:pt x="8563" y="211350"/>
                </a:lnTo>
                <a:lnTo>
                  <a:pt x="9519" y="217100"/>
                </a:lnTo>
                <a:lnTo>
                  <a:pt x="11109" y="222838"/>
                </a:lnTo>
                <a:lnTo>
                  <a:pt x="13121" y="228569"/>
                </a:lnTo>
                <a:lnTo>
                  <a:pt x="14462" y="233342"/>
                </a:lnTo>
                <a:lnTo>
                  <a:pt x="15357" y="237476"/>
                </a:lnTo>
                <a:lnTo>
                  <a:pt x="15953" y="241185"/>
                </a:lnTo>
                <a:lnTo>
                  <a:pt x="17302" y="244610"/>
                </a:lnTo>
                <a:lnTo>
                  <a:pt x="19156" y="247845"/>
                </a:lnTo>
                <a:lnTo>
                  <a:pt x="21343" y="250955"/>
                </a:lnTo>
                <a:lnTo>
                  <a:pt x="22801" y="253981"/>
                </a:lnTo>
                <a:lnTo>
                  <a:pt x="23773" y="256950"/>
                </a:lnTo>
                <a:lnTo>
                  <a:pt x="24421" y="259883"/>
                </a:lnTo>
                <a:lnTo>
                  <a:pt x="25141" y="265681"/>
                </a:lnTo>
                <a:lnTo>
                  <a:pt x="25547" y="274300"/>
                </a:lnTo>
                <a:lnTo>
                  <a:pt x="25695" y="282713"/>
                </a:lnTo>
                <a:lnTo>
                  <a:pt x="25717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3" name="SMARTPenAnnotation202"/>
          <p:cNvSpPr/>
          <p:nvPr/>
        </p:nvSpPr>
        <p:spPr>
          <a:xfrm>
            <a:off x="5472144" y="3814765"/>
            <a:ext cx="1491584" cy="548566"/>
          </a:xfrm>
          <a:custGeom>
            <a:avLst/>
            <a:gdLst/>
            <a:ahLst/>
            <a:cxnLst/>
            <a:rect l="0" t="0" r="0" b="0"/>
            <a:pathLst>
              <a:path w="1491584" h="548566">
                <a:moveTo>
                  <a:pt x="17113" y="154302"/>
                </a:moveTo>
                <a:lnTo>
                  <a:pt x="17113" y="158853"/>
                </a:lnTo>
                <a:lnTo>
                  <a:pt x="18066" y="160193"/>
                </a:lnTo>
                <a:lnTo>
                  <a:pt x="19653" y="161087"/>
                </a:lnTo>
                <a:lnTo>
                  <a:pt x="21664" y="161683"/>
                </a:lnTo>
                <a:lnTo>
                  <a:pt x="23005" y="163033"/>
                </a:lnTo>
                <a:lnTo>
                  <a:pt x="23898" y="164885"/>
                </a:lnTo>
                <a:lnTo>
                  <a:pt x="24494" y="167072"/>
                </a:lnTo>
                <a:lnTo>
                  <a:pt x="25844" y="168531"/>
                </a:lnTo>
                <a:lnTo>
                  <a:pt x="27696" y="169503"/>
                </a:lnTo>
                <a:lnTo>
                  <a:pt x="29883" y="170151"/>
                </a:lnTo>
                <a:lnTo>
                  <a:pt x="31342" y="171535"/>
                </a:lnTo>
                <a:lnTo>
                  <a:pt x="32314" y="173411"/>
                </a:lnTo>
                <a:lnTo>
                  <a:pt x="33394" y="178035"/>
                </a:lnTo>
                <a:lnTo>
                  <a:pt x="34087" y="191304"/>
                </a:lnTo>
                <a:lnTo>
                  <a:pt x="34224" y="211988"/>
                </a:lnTo>
                <a:lnTo>
                  <a:pt x="36783" y="223120"/>
                </a:lnTo>
                <a:lnTo>
                  <a:pt x="40143" y="234418"/>
                </a:lnTo>
                <a:lnTo>
                  <a:pt x="41636" y="245789"/>
                </a:lnTo>
                <a:lnTo>
                  <a:pt x="39760" y="257193"/>
                </a:lnTo>
                <a:lnTo>
                  <a:pt x="36703" y="268611"/>
                </a:lnTo>
                <a:lnTo>
                  <a:pt x="35345" y="280036"/>
                </a:lnTo>
                <a:lnTo>
                  <a:pt x="34741" y="294004"/>
                </a:lnTo>
                <a:lnTo>
                  <a:pt x="34401" y="317933"/>
                </a:lnTo>
                <a:lnTo>
                  <a:pt x="33369" y="333706"/>
                </a:lnTo>
                <a:lnTo>
                  <a:pt x="29736" y="347067"/>
                </a:lnTo>
                <a:lnTo>
                  <a:pt x="27485" y="361895"/>
                </a:lnTo>
                <a:lnTo>
                  <a:pt x="25533" y="377058"/>
                </a:lnTo>
                <a:lnTo>
                  <a:pt x="21490" y="390147"/>
                </a:lnTo>
                <a:lnTo>
                  <a:pt x="19058" y="402315"/>
                </a:lnTo>
                <a:lnTo>
                  <a:pt x="18410" y="408227"/>
                </a:lnTo>
                <a:lnTo>
                  <a:pt x="15149" y="417335"/>
                </a:lnTo>
                <a:lnTo>
                  <a:pt x="12947" y="421097"/>
                </a:lnTo>
                <a:lnTo>
                  <a:pt x="10499" y="430358"/>
                </a:lnTo>
                <a:lnTo>
                  <a:pt x="8928" y="447274"/>
                </a:lnTo>
                <a:lnTo>
                  <a:pt x="7846" y="450582"/>
                </a:lnTo>
                <a:lnTo>
                  <a:pt x="4105" y="456797"/>
                </a:lnTo>
                <a:lnTo>
                  <a:pt x="1807" y="465274"/>
                </a:lnTo>
                <a:lnTo>
                  <a:pt x="331" y="481688"/>
                </a:lnTo>
                <a:lnTo>
                  <a:pt x="16" y="497041"/>
                </a:lnTo>
                <a:lnTo>
                  <a:pt x="0" y="499952"/>
                </a:lnTo>
                <a:lnTo>
                  <a:pt x="942" y="502845"/>
                </a:lnTo>
                <a:lnTo>
                  <a:pt x="7352" y="512644"/>
                </a:lnTo>
                <a:lnTo>
                  <a:pt x="8012" y="516130"/>
                </a:lnTo>
                <a:lnTo>
                  <a:pt x="8188" y="518393"/>
                </a:lnTo>
                <a:lnTo>
                  <a:pt x="9259" y="520855"/>
                </a:lnTo>
                <a:lnTo>
                  <a:pt x="12987" y="526129"/>
                </a:lnTo>
                <a:lnTo>
                  <a:pt x="15315" y="527917"/>
                </a:lnTo>
                <a:lnTo>
                  <a:pt x="17819" y="529109"/>
                </a:lnTo>
                <a:lnTo>
                  <a:pt x="20442" y="529903"/>
                </a:lnTo>
                <a:lnTo>
                  <a:pt x="25895" y="533326"/>
                </a:lnTo>
                <a:lnTo>
                  <a:pt x="28683" y="535572"/>
                </a:lnTo>
                <a:lnTo>
                  <a:pt x="31494" y="537070"/>
                </a:lnTo>
                <a:lnTo>
                  <a:pt x="37157" y="538733"/>
                </a:lnTo>
                <a:lnTo>
                  <a:pt x="45700" y="539670"/>
                </a:lnTo>
                <a:lnTo>
                  <a:pt x="48554" y="540754"/>
                </a:lnTo>
                <a:lnTo>
                  <a:pt x="54265" y="544499"/>
                </a:lnTo>
                <a:lnTo>
                  <a:pt x="62517" y="546798"/>
                </a:lnTo>
                <a:lnTo>
                  <a:pt x="105795" y="548565"/>
                </a:lnTo>
                <a:lnTo>
                  <a:pt x="145886" y="547679"/>
                </a:lnTo>
                <a:lnTo>
                  <a:pt x="173430" y="541851"/>
                </a:lnTo>
                <a:lnTo>
                  <a:pt x="214546" y="539347"/>
                </a:lnTo>
                <a:lnTo>
                  <a:pt x="260800" y="532307"/>
                </a:lnTo>
                <a:lnTo>
                  <a:pt x="298752" y="531653"/>
                </a:lnTo>
                <a:lnTo>
                  <a:pt x="574719" y="531492"/>
                </a:lnTo>
                <a:lnTo>
                  <a:pt x="610743" y="526941"/>
                </a:lnTo>
                <a:lnTo>
                  <a:pt x="651157" y="523714"/>
                </a:lnTo>
                <a:lnTo>
                  <a:pt x="694842" y="523077"/>
                </a:lnTo>
                <a:lnTo>
                  <a:pt x="728779" y="520426"/>
                </a:lnTo>
                <a:lnTo>
                  <a:pt x="765505" y="516148"/>
                </a:lnTo>
                <a:lnTo>
                  <a:pt x="804009" y="512341"/>
                </a:lnTo>
                <a:lnTo>
                  <a:pt x="839547" y="507720"/>
                </a:lnTo>
                <a:lnTo>
                  <a:pt x="885689" y="501608"/>
                </a:lnTo>
                <a:lnTo>
                  <a:pt x="920053" y="498508"/>
                </a:lnTo>
                <a:lnTo>
                  <a:pt x="958915" y="497589"/>
                </a:lnTo>
                <a:lnTo>
                  <a:pt x="1450206" y="497202"/>
                </a:lnTo>
                <a:lnTo>
                  <a:pt x="1453520" y="496250"/>
                </a:lnTo>
                <a:lnTo>
                  <a:pt x="1462737" y="491311"/>
                </a:lnTo>
                <a:lnTo>
                  <a:pt x="1471500" y="488471"/>
                </a:lnTo>
                <a:lnTo>
                  <a:pt x="1477260" y="484432"/>
                </a:lnTo>
                <a:lnTo>
                  <a:pt x="1479177" y="482021"/>
                </a:lnTo>
                <a:lnTo>
                  <a:pt x="1480455" y="479462"/>
                </a:lnTo>
                <a:lnTo>
                  <a:pt x="1481307" y="476802"/>
                </a:lnTo>
                <a:lnTo>
                  <a:pt x="1484794" y="471308"/>
                </a:lnTo>
                <a:lnTo>
                  <a:pt x="1487056" y="468509"/>
                </a:lnTo>
                <a:lnTo>
                  <a:pt x="1488566" y="465691"/>
                </a:lnTo>
                <a:lnTo>
                  <a:pt x="1490242" y="460020"/>
                </a:lnTo>
                <a:lnTo>
                  <a:pt x="1491186" y="446921"/>
                </a:lnTo>
                <a:lnTo>
                  <a:pt x="1491465" y="430975"/>
                </a:lnTo>
                <a:lnTo>
                  <a:pt x="1491583" y="315591"/>
                </a:lnTo>
                <a:lnTo>
                  <a:pt x="1489043" y="301868"/>
                </a:lnTo>
                <a:lnTo>
                  <a:pt x="1485691" y="288467"/>
                </a:lnTo>
                <a:lnTo>
                  <a:pt x="1484202" y="272986"/>
                </a:lnTo>
                <a:lnTo>
                  <a:pt x="1483540" y="259121"/>
                </a:lnTo>
                <a:lnTo>
                  <a:pt x="1483246" y="245655"/>
                </a:lnTo>
                <a:lnTo>
                  <a:pt x="1483041" y="209900"/>
                </a:lnTo>
                <a:lnTo>
                  <a:pt x="1480485" y="195205"/>
                </a:lnTo>
                <a:lnTo>
                  <a:pt x="1477125" y="180101"/>
                </a:lnTo>
                <a:lnTo>
                  <a:pt x="1475632" y="167038"/>
                </a:lnTo>
                <a:lnTo>
                  <a:pt x="1474969" y="154883"/>
                </a:lnTo>
                <a:lnTo>
                  <a:pt x="1474674" y="142178"/>
                </a:lnTo>
                <a:lnTo>
                  <a:pt x="1474438" y="49925"/>
                </a:lnTo>
                <a:lnTo>
                  <a:pt x="1473486" y="46617"/>
                </a:lnTo>
                <a:lnTo>
                  <a:pt x="1468547" y="37411"/>
                </a:lnTo>
                <a:lnTo>
                  <a:pt x="1465707" y="28651"/>
                </a:lnTo>
                <a:lnTo>
                  <a:pt x="1459257" y="20023"/>
                </a:lnTo>
                <a:lnTo>
                  <a:pt x="1454039" y="14295"/>
                </a:lnTo>
                <a:lnTo>
                  <a:pt x="1451314" y="12387"/>
                </a:lnTo>
                <a:lnTo>
                  <a:pt x="1442927" y="8748"/>
                </a:lnTo>
                <a:lnTo>
                  <a:pt x="1437255" y="4522"/>
                </a:lnTo>
                <a:lnTo>
                  <a:pt x="1433457" y="3013"/>
                </a:lnTo>
                <a:lnTo>
                  <a:pt x="1419010" y="891"/>
                </a:lnTo>
                <a:lnTo>
                  <a:pt x="1374381" y="32"/>
                </a:lnTo>
                <a:lnTo>
                  <a:pt x="1332751" y="0"/>
                </a:lnTo>
                <a:lnTo>
                  <a:pt x="1293819" y="6783"/>
                </a:lnTo>
                <a:lnTo>
                  <a:pt x="1251475" y="8334"/>
                </a:lnTo>
                <a:lnTo>
                  <a:pt x="1182970" y="8560"/>
                </a:lnTo>
                <a:lnTo>
                  <a:pt x="1133325" y="15353"/>
                </a:lnTo>
                <a:lnTo>
                  <a:pt x="1087958" y="17859"/>
                </a:lnTo>
                <a:lnTo>
                  <a:pt x="1047647" y="23881"/>
                </a:lnTo>
                <a:lnTo>
                  <a:pt x="1007334" y="25352"/>
                </a:lnTo>
                <a:lnTo>
                  <a:pt x="968574" y="26596"/>
                </a:lnTo>
                <a:lnTo>
                  <a:pt x="927756" y="32486"/>
                </a:lnTo>
                <a:lnTo>
                  <a:pt x="887344" y="33931"/>
                </a:lnTo>
                <a:lnTo>
                  <a:pt x="833869" y="41026"/>
                </a:lnTo>
                <a:lnTo>
                  <a:pt x="793128" y="42497"/>
                </a:lnTo>
                <a:lnTo>
                  <a:pt x="647291" y="42859"/>
                </a:lnTo>
                <a:lnTo>
                  <a:pt x="600620" y="49644"/>
                </a:lnTo>
                <a:lnTo>
                  <a:pt x="557256" y="51197"/>
                </a:lnTo>
                <a:lnTo>
                  <a:pt x="367394" y="51432"/>
                </a:lnTo>
                <a:lnTo>
                  <a:pt x="353451" y="53972"/>
                </a:lnTo>
                <a:lnTo>
                  <a:pt x="339952" y="57324"/>
                </a:lnTo>
                <a:lnTo>
                  <a:pt x="297068" y="59769"/>
                </a:lnTo>
                <a:lnTo>
                  <a:pt x="25685" y="600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4" name="SMARTPenAnnotation203"/>
          <p:cNvSpPr/>
          <p:nvPr/>
        </p:nvSpPr>
        <p:spPr>
          <a:xfrm>
            <a:off x="4057650" y="4492025"/>
            <a:ext cx="278666" cy="359998"/>
          </a:xfrm>
          <a:custGeom>
            <a:avLst/>
            <a:gdLst/>
            <a:ahLst/>
            <a:cxnLst/>
            <a:rect l="0" t="0" r="0" b="0"/>
            <a:pathLst>
              <a:path w="278666" h="359998">
                <a:moveTo>
                  <a:pt x="0" y="51400"/>
                </a:moveTo>
                <a:lnTo>
                  <a:pt x="0" y="55951"/>
                </a:lnTo>
                <a:lnTo>
                  <a:pt x="952" y="57291"/>
                </a:lnTo>
                <a:lnTo>
                  <a:pt x="2540" y="58185"/>
                </a:lnTo>
                <a:lnTo>
                  <a:pt x="7380" y="59619"/>
                </a:lnTo>
                <a:lnTo>
                  <a:pt x="12770" y="59868"/>
                </a:lnTo>
                <a:lnTo>
                  <a:pt x="15181" y="58950"/>
                </a:lnTo>
                <a:lnTo>
                  <a:pt x="23124" y="54060"/>
                </a:lnTo>
                <a:lnTo>
                  <a:pt x="31511" y="51235"/>
                </a:lnTo>
                <a:lnTo>
                  <a:pt x="40980" y="44789"/>
                </a:lnTo>
                <a:lnTo>
                  <a:pt x="45417" y="42230"/>
                </a:lnTo>
                <a:lnTo>
                  <a:pt x="50281" y="39572"/>
                </a:lnTo>
                <a:lnTo>
                  <a:pt x="55428" y="35894"/>
                </a:lnTo>
                <a:lnTo>
                  <a:pt x="60764" y="31538"/>
                </a:lnTo>
                <a:lnTo>
                  <a:pt x="66226" y="26729"/>
                </a:lnTo>
                <a:lnTo>
                  <a:pt x="71774" y="22570"/>
                </a:lnTo>
                <a:lnTo>
                  <a:pt x="77377" y="18845"/>
                </a:lnTo>
                <a:lnTo>
                  <a:pt x="83016" y="15409"/>
                </a:lnTo>
                <a:lnTo>
                  <a:pt x="88682" y="13119"/>
                </a:lnTo>
                <a:lnTo>
                  <a:pt x="94364" y="11591"/>
                </a:lnTo>
                <a:lnTo>
                  <a:pt x="100056" y="10573"/>
                </a:lnTo>
                <a:lnTo>
                  <a:pt x="105757" y="8942"/>
                </a:lnTo>
                <a:lnTo>
                  <a:pt x="111462" y="6902"/>
                </a:lnTo>
                <a:lnTo>
                  <a:pt x="117170" y="4590"/>
                </a:lnTo>
                <a:lnTo>
                  <a:pt x="121928" y="3048"/>
                </a:lnTo>
                <a:lnTo>
                  <a:pt x="129755" y="1335"/>
                </a:lnTo>
                <a:lnTo>
                  <a:pt x="134128" y="878"/>
                </a:lnTo>
                <a:lnTo>
                  <a:pt x="138949" y="574"/>
                </a:lnTo>
                <a:lnTo>
                  <a:pt x="144067" y="370"/>
                </a:lnTo>
                <a:lnTo>
                  <a:pt x="154835" y="145"/>
                </a:lnTo>
                <a:lnTo>
                  <a:pt x="172719" y="0"/>
                </a:lnTo>
                <a:lnTo>
                  <a:pt x="176106" y="941"/>
                </a:lnTo>
                <a:lnTo>
                  <a:pt x="182409" y="4526"/>
                </a:lnTo>
                <a:lnTo>
                  <a:pt x="188385" y="9294"/>
                </a:lnTo>
                <a:lnTo>
                  <a:pt x="191313" y="11899"/>
                </a:lnTo>
                <a:lnTo>
                  <a:pt x="193264" y="15541"/>
                </a:lnTo>
                <a:lnTo>
                  <a:pt x="195433" y="24667"/>
                </a:lnTo>
                <a:lnTo>
                  <a:pt x="196396" y="32534"/>
                </a:lnTo>
                <a:lnTo>
                  <a:pt x="196824" y="40157"/>
                </a:lnTo>
                <a:lnTo>
                  <a:pt x="197015" y="49895"/>
                </a:lnTo>
                <a:lnTo>
                  <a:pt x="194559" y="60574"/>
                </a:lnTo>
                <a:lnTo>
                  <a:pt x="190293" y="71669"/>
                </a:lnTo>
                <a:lnTo>
                  <a:pt x="187822" y="77296"/>
                </a:lnTo>
                <a:lnTo>
                  <a:pt x="182536" y="88626"/>
                </a:lnTo>
                <a:lnTo>
                  <a:pt x="160006" y="134270"/>
                </a:lnTo>
                <a:lnTo>
                  <a:pt x="156201" y="139032"/>
                </a:lnTo>
                <a:lnTo>
                  <a:pt x="151758" y="143158"/>
                </a:lnTo>
                <a:lnTo>
                  <a:pt x="146892" y="146862"/>
                </a:lnTo>
                <a:lnTo>
                  <a:pt x="138945" y="153518"/>
                </a:lnTo>
                <a:lnTo>
                  <a:pt x="132238" y="159650"/>
                </a:lnTo>
                <a:lnTo>
                  <a:pt x="123107" y="168458"/>
                </a:lnTo>
                <a:lnTo>
                  <a:pt x="117261" y="174228"/>
                </a:lnTo>
                <a:lnTo>
                  <a:pt x="114369" y="176148"/>
                </a:lnTo>
                <a:lnTo>
                  <a:pt x="108615" y="178281"/>
                </a:lnTo>
                <a:lnTo>
                  <a:pt x="100022" y="179482"/>
                </a:lnTo>
                <a:lnTo>
                  <a:pt x="94341" y="179984"/>
                </a:lnTo>
                <a:lnTo>
                  <a:pt x="98861" y="175435"/>
                </a:lnTo>
                <a:lnTo>
                  <a:pt x="101150" y="174095"/>
                </a:lnTo>
                <a:lnTo>
                  <a:pt x="108922" y="171256"/>
                </a:lnTo>
                <a:lnTo>
                  <a:pt x="114449" y="167217"/>
                </a:lnTo>
                <a:lnTo>
                  <a:pt x="122621" y="162247"/>
                </a:lnTo>
                <a:lnTo>
                  <a:pt x="132603" y="156862"/>
                </a:lnTo>
                <a:lnTo>
                  <a:pt x="143390" y="151295"/>
                </a:lnTo>
                <a:lnTo>
                  <a:pt x="148933" y="149429"/>
                </a:lnTo>
                <a:lnTo>
                  <a:pt x="154533" y="148185"/>
                </a:lnTo>
                <a:lnTo>
                  <a:pt x="160172" y="147356"/>
                </a:lnTo>
                <a:lnTo>
                  <a:pt x="165836" y="146803"/>
                </a:lnTo>
                <a:lnTo>
                  <a:pt x="171517" y="146434"/>
                </a:lnTo>
                <a:lnTo>
                  <a:pt x="177210" y="146188"/>
                </a:lnTo>
                <a:lnTo>
                  <a:pt x="188615" y="145916"/>
                </a:lnTo>
                <a:lnTo>
                  <a:pt x="194323" y="145843"/>
                </a:lnTo>
                <a:lnTo>
                  <a:pt x="200033" y="146747"/>
                </a:lnTo>
                <a:lnTo>
                  <a:pt x="205745" y="148302"/>
                </a:lnTo>
                <a:lnTo>
                  <a:pt x="211458" y="150292"/>
                </a:lnTo>
                <a:lnTo>
                  <a:pt x="216220" y="151617"/>
                </a:lnTo>
                <a:lnTo>
                  <a:pt x="224050" y="153091"/>
                </a:lnTo>
                <a:lnTo>
                  <a:pt x="228424" y="154436"/>
                </a:lnTo>
                <a:lnTo>
                  <a:pt x="233245" y="156286"/>
                </a:lnTo>
                <a:lnTo>
                  <a:pt x="238364" y="158471"/>
                </a:lnTo>
                <a:lnTo>
                  <a:pt x="242729" y="161833"/>
                </a:lnTo>
                <a:lnTo>
                  <a:pt x="250120" y="170648"/>
                </a:lnTo>
                <a:lnTo>
                  <a:pt x="254376" y="174714"/>
                </a:lnTo>
                <a:lnTo>
                  <a:pt x="259119" y="178377"/>
                </a:lnTo>
                <a:lnTo>
                  <a:pt x="264186" y="181771"/>
                </a:lnTo>
                <a:lnTo>
                  <a:pt x="267564" y="185939"/>
                </a:lnTo>
                <a:lnTo>
                  <a:pt x="269816" y="190623"/>
                </a:lnTo>
                <a:lnTo>
                  <a:pt x="273270" y="200907"/>
                </a:lnTo>
                <a:lnTo>
                  <a:pt x="277981" y="211827"/>
                </a:lnTo>
                <a:lnTo>
                  <a:pt x="278665" y="217406"/>
                </a:lnTo>
                <a:lnTo>
                  <a:pt x="278169" y="223030"/>
                </a:lnTo>
                <a:lnTo>
                  <a:pt x="276886" y="228685"/>
                </a:lnTo>
                <a:lnTo>
                  <a:pt x="276030" y="234360"/>
                </a:lnTo>
                <a:lnTo>
                  <a:pt x="275460" y="240048"/>
                </a:lnTo>
                <a:lnTo>
                  <a:pt x="275080" y="245745"/>
                </a:lnTo>
                <a:lnTo>
                  <a:pt x="273874" y="251449"/>
                </a:lnTo>
                <a:lnTo>
                  <a:pt x="272118" y="257155"/>
                </a:lnTo>
                <a:lnTo>
                  <a:pt x="269994" y="262865"/>
                </a:lnTo>
                <a:lnTo>
                  <a:pt x="267626" y="268577"/>
                </a:lnTo>
                <a:lnTo>
                  <a:pt x="265095" y="274289"/>
                </a:lnTo>
                <a:lnTo>
                  <a:pt x="259742" y="285717"/>
                </a:lnTo>
                <a:lnTo>
                  <a:pt x="254188" y="297146"/>
                </a:lnTo>
                <a:lnTo>
                  <a:pt x="248545" y="306035"/>
                </a:lnTo>
                <a:lnTo>
                  <a:pt x="241909" y="314113"/>
                </a:lnTo>
                <a:lnTo>
                  <a:pt x="237473" y="318935"/>
                </a:lnTo>
                <a:lnTo>
                  <a:pt x="224667" y="332282"/>
                </a:lnTo>
                <a:lnTo>
                  <a:pt x="217009" y="339114"/>
                </a:lnTo>
                <a:lnTo>
                  <a:pt x="212300" y="342269"/>
                </a:lnTo>
                <a:lnTo>
                  <a:pt x="207256" y="345325"/>
                </a:lnTo>
                <a:lnTo>
                  <a:pt x="199111" y="351261"/>
                </a:lnTo>
                <a:lnTo>
                  <a:pt x="195606" y="354177"/>
                </a:lnTo>
                <a:lnTo>
                  <a:pt x="191363" y="356122"/>
                </a:lnTo>
                <a:lnTo>
                  <a:pt x="186631" y="357418"/>
                </a:lnTo>
                <a:lnTo>
                  <a:pt x="181570" y="358282"/>
                </a:lnTo>
                <a:lnTo>
                  <a:pt x="173408" y="359242"/>
                </a:lnTo>
                <a:lnTo>
                  <a:pt x="166605" y="359668"/>
                </a:lnTo>
                <a:lnTo>
                  <a:pt x="160406" y="359858"/>
                </a:lnTo>
                <a:lnTo>
                  <a:pt x="147713" y="359980"/>
                </a:lnTo>
                <a:lnTo>
                  <a:pt x="138358" y="359997"/>
                </a:lnTo>
                <a:lnTo>
                  <a:pt x="135101" y="359049"/>
                </a:lnTo>
                <a:lnTo>
                  <a:pt x="132930" y="357464"/>
                </a:lnTo>
                <a:lnTo>
                  <a:pt x="131482" y="355455"/>
                </a:lnTo>
                <a:lnTo>
                  <a:pt x="129564" y="354116"/>
                </a:lnTo>
                <a:lnTo>
                  <a:pt x="121460" y="351790"/>
                </a:lnTo>
                <a:lnTo>
                  <a:pt x="118117" y="349054"/>
                </a:lnTo>
                <a:lnTo>
                  <a:pt x="111442" y="3428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5" name="SMARTPenAnnotation204"/>
          <p:cNvSpPr/>
          <p:nvPr/>
        </p:nvSpPr>
        <p:spPr>
          <a:xfrm>
            <a:off x="4443412" y="4560570"/>
            <a:ext cx="257176" cy="222885"/>
          </a:xfrm>
          <a:custGeom>
            <a:avLst/>
            <a:gdLst/>
            <a:ahLst/>
            <a:cxnLst/>
            <a:rect l="0" t="0" r="0" b="0"/>
            <a:pathLst>
              <a:path w="257176" h="222885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0"/>
                </a:lnTo>
                <a:lnTo>
                  <a:pt x="9290" y="5891"/>
                </a:lnTo>
                <a:lnTo>
                  <a:pt x="10956" y="6785"/>
                </a:lnTo>
                <a:lnTo>
                  <a:pt x="16299" y="8730"/>
                </a:lnTo>
                <a:lnTo>
                  <a:pt x="20391" y="10583"/>
                </a:lnTo>
                <a:lnTo>
                  <a:pt x="25024" y="12770"/>
                </a:lnTo>
                <a:lnTo>
                  <a:pt x="32712" y="17740"/>
                </a:lnTo>
                <a:lnTo>
                  <a:pt x="40256" y="23125"/>
                </a:lnTo>
                <a:lnTo>
                  <a:pt x="44935" y="25894"/>
                </a:lnTo>
                <a:lnTo>
                  <a:pt x="49959" y="28693"/>
                </a:lnTo>
                <a:lnTo>
                  <a:pt x="54261" y="31511"/>
                </a:lnTo>
                <a:lnTo>
                  <a:pt x="61581" y="37182"/>
                </a:lnTo>
                <a:lnTo>
                  <a:pt x="65819" y="40028"/>
                </a:lnTo>
                <a:lnTo>
                  <a:pt x="70550" y="42878"/>
                </a:lnTo>
                <a:lnTo>
                  <a:pt x="75608" y="45731"/>
                </a:lnTo>
                <a:lnTo>
                  <a:pt x="86308" y="51439"/>
                </a:lnTo>
                <a:lnTo>
                  <a:pt x="108700" y="62866"/>
                </a:lnTo>
                <a:lnTo>
                  <a:pt x="114377" y="66675"/>
                </a:lnTo>
                <a:lnTo>
                  <a:pt x="120066" y="71120"/>
                </a:lnTo>
                <a:lnTo>
                  <a:pt x="125764" y="75988"/>
                </a:lnTo>
                <a:lnTo>
                  <a:pt x="131468" y="81138"/>
                </a:lnTo>
                <a:lnTo>
                  <a:pt x="142885" y="91942"/>
                </a:lnTo>
                <a:lnTo>
                  <a:pt x="148597" y="96536"/>
                </a:lnTo>
                <a:lnTo>
                  <a:pt x="154310" y="100553"/>
                </a:lnTo>
                <a:lnTo>
                  <a:pt x="160023" y="104182"/>
                </a:lnTo>
                <a:lnTo>
                  <a:pt x="164785" y="108507"/>
                </a:lnTo>
                <a:lnTo>
                  <a:pt x="168911" y="113296"/>
                </a:lnTo>
                <a:lnTo>
                  <a:pt x="172615" y="118393"/>
                </a:lnTo>
                <a:lnTo>
                  <a:pt x="176989" y="123696"/>
                </a:lnTo>
                <a:lnTo>
                  <a:pt x="181810" y="129137"/>
                </a:lnTo>
                <a:lnTo>
                  <a:pt x="191295" y="139309"/>
                </a:lnTo>
                <a:lnTo>
                  <a:pt x="201989" y="150391"/>
                </a:lnTo>
                <a:lnTo>
                  <a:pt x="208200" y="156693"/>
                </a:lnTo>
                <a:lnTo>
                  <a:pt x="211190" y="160659"/>
                </a:lnTo>
                <a:lnTo>
                  <a:pt x="214136" y="165208"/>
                </a:lnTo>
                <a:lnTo>
                  <a:pt x="217053" y="170146"/>
                </a:lnTo>
                <a:lnTo>
                  <a:pt x="220901" y="174390"/>
                </a:lnTo>
                <a:lnTo>
                  <a:pt x="225373" y="178173"/>
                </a:lnTo>
                <a:lnTo>
                  <a:pt x="230259" y="181647"/>
                </a:lnTo>
                <a:lnTo>
                  <a:pt x="233516" y="184915"/>
                </a:lnTo>
                <a:lnTo>
                  <a:pt x="235687" y="188047"/>
                </a:lnTo>
                <a:lnTo>
                  <a:pt x="239052" y="194066"/>
                </a:lnTo>
                <a:lnTo>
                  <a:pt x="243723" y="199916"/>
                </a:lnTo>
                <a:lnTo>
                  <a:pt x="248974" y="205691"/>
                </a:lnTo>
                <a:lnTo>
                  <a:pt x="251708" y="208565"/>
                </a:lnTo>
                <a:lnTo>
                  <a:pt x="253530" y="211433"/>
                </a:lnTo>
                <a:lnTo>
                  <a:pt x="254745" y="214298"/>
                </a:lnTo>
                <a:lnTo>
                  <a:pt x="257175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6" name="SMARTPenAnnotation205"/>
          <p:cNvSpPr/>
          <p:nvPr/>
        </p:nvSpPr>
        <p:spPr>
          <a:xfrm>
            <a:off x="4529137" y="4569142"/>
            <a:ext cx="154306" cy="240031"/>
          </a:xfrm>
          <a:custGeom>
            <a:avLst/>
            <a:gdLst/>
            <a:ahLst/>
            <a:cxnLst/>
            <a:rect l="0" t="0" r="0" b="0"/>
            <a:pathLst>
              <a:path w="154306" h="240031">
                <a:moveTo>
                  <a:pt x="154305" y="0"/>
                </a:moveTo>
                <a:lnTo>
                  <a:pt x="149754" y="0"/>
                </a:lnTo>
                <a:lnTo>
                  <a:pt x="148413" y="953"/>
                </a:lnTo>
                <a:lnTo>
                  <a:pt x="147520" y="2540"/>
                </a:lnTo>
                <a:lnTo>
                  <a:pt x="146924" y="4551"/>
                </a:lnTo>
                <a:lnTo>
                  <a:pt x="144622" y="6844"/>
                </a:lnTo>
                <a:lnTo>
                  <a:pt x="141182" y="9325"/>
                </a:lnTo>
                <a:lnTo>
                  <a:pt x="136983" y="11932"/>
                </a:lnTo>
                <a:lnTo>
                  <a:pt x="134185" y="15575"/>
                </a:lnTo>
                <a:lnTo>
                  <a:pt x="132319" y="19908"/>
                </a:lnTo>
                <a:lnTo>
                  <a:pt x="131075" y="24702"/>
                </a:lnTo>
                <a:lnTo>
                  <a:pt x="129294" y="29803"/>
                </a:lnTo>
                <a:lnTo>
                  <a:pt x="127153" y="35109"/>
                </a:lnTo>
                <a:lnTo>
                  <a:pt x="124774" y="40551"/>
                </a:lnTo>
                <a:lnTo>
                  <a:pt x="121283" y="46084"/>
                </a:lnTo>
                <a:lnTo>
                  <a:pt x="117050" y="51678"/>
                </a:lnTo>
                <a:lnTo>
                  <a:pt x="112324" y="57312"/>
                </a:lnTo>
                <a:lnTo>
                  <a:pt x="108220" y="62973"/>
                </a:lnTo>
                <a:lnTo>
                  <a:pt x="104532" y="68652"/>
                </a:lnTo>
                <a:lnTo>
                  <a:pt x="101120" y="74343"/>
                </a:lnTo>
                <a:lnTo>
                  <a:pt x="97894" y="80995"/>
                </a:lnTo>
                <a:lnTo>
                  <a:pt x="94790" y="88286"/>
                </a:lnTo>
                <a:lnTo>
                  <a:pt x="91768" y="96005"/>
                </a:lnTo>
                <a:lnTo>
                  <a:pt x="87849" y="103056"/>
                </a:lnTo>
                <a:lnTo>
                  <a:pt x="83331" y="109661"/>
                </a:lnTo>
                <a:lnTo>
                  <a:pt x="78414" y="115970"/>
                </a:lnTo>
                <a:lnTo>
                  <a:pt x="74184" y="122081"/>
                </a:lnTo>
                <a:lnTo>
                  <a:pt x="70411" y="128060"/>
                </a:lnTo>
                <a:lnTo>
                  <a:pt x="66943" y="133951"/>
                </a:lnTo>
                <a:lnTo>
                  <a:pt x="62726" y="139783"/>
                </a:lnTo>
                <a:lnTo>
                  <a:pt x="58010" y="145576"/>
                </a:lnTo>
                <a:lnTo>
                  <a:pt x="52961" y="151344"/>
                </a:lnTo>
                <a:lnTo>
                  <a:pt x="48642" y="157093"/>
                </a:lnTo>
                <a:lnTo>
                  <a:pt x="44810" y="162831"/>
                </a:lnTo>
                <a:lnTo>
                  <a:pt x="41304" y="168562"/>
                </a:lnTo>
                <a:lnTo>
                  <a:pt x="38013" y="173335"/>
                </a:lnTo>
                <a:lnTo>
                  <a:pt x="34867" y="177469"/>
                </a:lnTo>
                <a:lnTo>
                  <a:pt x="31817" y="181177"/>
                </a:lnTo>
                <a:lnTo>
                  <a:pt x="28832" y="185555"/>
                </a:lnTo>
                <a:lnTo>
                  <a:pt x="25889" y="190378"/>
                </a:lnTo>
                <a:lnTo>
                  <a:pt x="22974" y="195499"/>
                </a:lnTo>
                <a:lnTo>
                  <a:pt x="20079" y="199865"/>
                </a:lnTo>
                <a:lnTo>
                  <a:pt x="17196" y="203728"/>
                </a:lnTo>
                <a:lnTo>
                  <a:pt x="14321" y="207256"/>
                </a:lnTo>
                <a:lnTo>
                  <a:pt x="11127" y="213717"/>
                </a:lnTo>
                <a:lnTo>
                  <a:pt x="10276" y="216773"/>
                </a:lnTo>
                <a:lnTo>
                  <a:pt x="6790" y="222709"/>
                </a:lnTo>
                <a:lnTo>
                  <a:pt x="4526" y="225625"/>
                </a:lnTo>
                <a:lnTo>
                  <a:pt x="2012" y="231405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7" name="SMARTPenAnnotation206"/>
          <p:cNvSpPr/>
          <p:nvPr/>
        </p:nvSpPr>
        <p:spPr>
          <a:xfrm>
            <a:off x="4983479" y="4586287"/>
            <a:ext cx="51437" cy="171451"/>
          </a:xfrm>
          <a:custGeom>
            <a:avLst/>
            <a:gdLst/>
            <a:ahLst/>
            <a:cxnLst/>
            <a:rect l="0" t="0" r="0" b="0"/>
            <a:pathLst>
              <a:path w="51437" h="171451">
                <a:moveTo>
                  <a:pt x="0" y="0"/>
                </a:moveTo>
                <a:lnTo>
                  <a:pt x="0" y="7381"/>
                </a:lnTo>
                <a:lnTo>
                  <a:pt x="953" y="8730"/>
                </a:lnTo>
                <a:lnTo>
                  <a:pt x="2541" y="10583"/>
                </a:lnTo>
                <a:lnTo>
                  <a:pt x="4551" y="12771"/>
                </a:lnTo>
                <a:lnTo>
                  <a:pt x="5892" y="15181"/>
                </a:lnTo>
                <a:lnTo>
                  <a:pt x="7382" y="20400"/>
                </a:lnTo>
                <a:lnTo>
                  <a:pt x="7779" y="23125"/>
                </a:lnTo>
                <a:lnTo>
                  <a:pt x="8043" y="25895"/>
                </a:lnTo>
                <a:lnTo>
                  <a:pt x="8220" y="28693"/>
                </a:lnTo>
                <a:lnTo>
                  <a:pt x="8416" y="36883"/>
                </a:lnTo>
                <a:lnTo>
                  <a:pt x="8469" y="41733"/>
                </a:lnTo>
                <a:lnTo>
                  <a:pt x="9456" y="45920"/>
                </a:lnTo>
                <a:lnTo>
                  <a:pt x="11067" y="49664"/>
                </a:lnTo>
                <a:lnTo>
                  <a:pt x="13093" y="53111"/>
                </a:lnTo>
                <a:lnTo>
                  <a:pt x="14444" y="57315"/>
                </a:lnTo>
                <a:lnTo>
                  <a:pt x="15344" y="62023"/>
                </a:lnTo>
                <a:lnTo>
                  <a:pt x="15945" y="67066"/>
                </a:lnTo>
                <a:lnTo>
                  <a:pt x="17298" y="72333"/>
                </a:lnTo>
                <a:lnTo>
                  <a:pt x="19152" y="77750"/>
                </a:lnTo>
                <a:lnTo>
                  <a:pt x="21341" y="83266"/>
                </a:lnTo>
                <a:lnTo>
                  <a:pt x="22800" y="88848"/>
                </a:lnTo>
                <a:lnTo>
                  <a:pt x="23773" y="94474"/>
                </a:lnTo>
                <a:lnTo>
                  <a:pt x="24421" y="100131"/>
                </a:lnTo>
                <a:lnTo>
                  <a:pt x="25806" y="105806"/>
                </a:lnTo>
                <a:lnTo>
                  <a:pt x="27682" y="111495"/>
                </a:lnTo>
                <a:lnTo>
                  <a:pt x="29884" y="117193"/>
                </a:lnTo>
                <a:lnTo>
                  <a:pt x="31353" y="121944"/>
                </a:lnTo>
                <a:lnTo>
                  <a:pt x="32333" y="126063"/>
                </a:lnTo>
                <a:lnTo>
                  <a:pt x="32985" y="129762"/>
                </a:lnTo>
                <a:lnTo>
                  <a:pt x="34373" y="133181"/>
                </a:lnTo>
                <a:lnTo>
                  <a:pt x="36251" y="136412"/>
                </a:lnTo>
                <a:lnTo>
                  <a:pt x="38455" y="139519"/>
                </a:lnTo>
                <a:lnTo>
                  <a:pt x="39924" y="142542"/>
                </a:lnTo>
                <a:lnTo>
                  <a:pt x="40904" y="145511"/>
                </a:lnTo>
                <a:lnTo>
                  <a:pt x="41556" y="148442"/>
                </a:lnTo>
                <a:lnTo>
                  <a:pt x="42945" y="151349"/>
                </a:lnTo>
                <a:lnTo>
                  <a:pt x="44822" y="154240"/>
                </a:lnTo>
                <a:lnTo>
                  <a:pt x="50129" y="161171"/>
                </a:lnTo>
                <a:lnTo>
                  <a:pt x="50855" y="164659"/>
                </a:lnTo>
                <a:lnTo>
                  <a:pt x="5143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8" name="SMARTPenAnnotation207"/>
          <p:cNvSpPr/>
          <p:nvPr/>
        </p:nvSpPr>
        <p:spPr>
          <a:xfrm>
            <a:off x="4914900" y="4620577"/>
            <a:ext cx="248603" cy="42864"/>
          </a:xfrm>
          <a:custGeom>
            <a:avLst/>
            <a:gdLst/>
            <a:ahLst/>
            <a:cxnLst/>
            <a:rect l="0" t="0" r="0" b="0"/>
            <a:pathLst>
              <a:path w="248603" h="42864">
                <a:moveTo>
                  <a:pt x="0" y="42863"/>
                </a:moveTo>
                <a:lnTo>
                  <a:pt x="21238" y="42863"/>
                </a:lnTo>
                <a:lnTo>
                  <a:pt x="24636" y="41910"/>
                </a:lnTo>
                <a:lnTo>
                  <a:pt x="28806" y="40323"/>
                </a:lnTo>
                <a:lnTo>
                  <a:pt x="33492" y="38312"/>
                </a:lnTo>
                <a:lnTo>
                  <a:pt x="37567" y="36971"/>
                </a:lnTo>
                <a:lnTo>
                  <a:pt x="41237" y="36077"/>
                </a:lnTo>
                <a:lnTo>
                  <a:pt x="48807" y="35084"/>
                </a:lnTo>
                <a:lnTo>
                  <a:pt x="53494" y="34820"/>
                </a:lnTo>
                <a:lnTo>
                  <a:pt x="63779" y="34526"/>
                </a:lnTo>
                <a:lnTo>
                  <a:pt x="91560" y="34321"/>
                </a:lnTo>
                <a:lnTo>
                  <a:pt x="97235" y="33358"/>
                </a:lnTo>
                <a:lnTo>
                  <a:pt x="102923" y="31764"/>
                </a:lnTo>
                <a:lnTo>
                  <a:pt x="108620" y="29748"/>
                </a:lnTo>
                <a:lnTo>
                  <a:pt x="114324" y="28405"/>
                </a:lnTo>
                <a:lnTo>
                  <a:pt x="120030" y="27509"/>
                </a:lnTo>
                <a:lnTo>
                  <a:pt x="125740" y="26912"/>
                </a:lnTo>
                <a:lnTo>
                  <a:pt x="132404" y="26514"/>
                </a:lnTo>
                <a:lnTo>
                  <a:pt x="147429" y="26071"/>
                </a:lnTo>
                <a:lnTo>
                  <a:pt x="154483" y="25001"/>
                </a:lnTo>
                <a:lnTo>
                  <a:pt x="161091" y="23335"/>
                </a:lnTo>
                <a:lnTo>
                  <a:pt x="167401" y="21272"/>
                </a:lnTo>
                <a:lnTo>
                  <a:pt x="173513" y="19896"/>
                </a:lnTo>
                <a:lnTo>
                  <a:pt x="179493" y="18979"/>
                </a:lnTo>
                <a:lnTo>
                  <a:pt x="185384" y="18368"/>
                </a:lnTo>
                <a:lnTo>
                  <a:pt x="191217" y="17008"/>
                </a:lnTo>
                <a:lnTo>
                  <a:pt x="197010" y="15148"/>
                </a:lnTo>
                <a:lnTo>
                  <a:pt x="202777" y="12957"/>
                </a:lnTo>
                <a:lnTo>
                  <a:pt x="208527" y="11495"/>
                </a:lnTo>
                <a:lnTo>
                  <a:pt x="214265" y="10521"/>
                </a:lnTo>
                <a:lnTo>
                  <a:pt x="219996" y="9871"/>
                </a:lnTo>
                <a:lnTo>
                  <a:pt x="225721" y="8486"/>
                </a:lnTo>
                <a:lnTo>
                  <a:pt x="231444" y="6610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99" name="SMARTPenAnnotation208"/>
          <p:cNvSpPr/>
          <p:nvPr/>
        </p:nvSpPr>
        <p:spPr>
          <a:xfrm>
            <a:off x="5257800" y="4517708"/>
            <a:ext cx="291466" cy="180022"/>
          </a:xfrm>
          <a:custGeom>
            <a:avLst/>
            <a:gdLst/>
            <a:ahLst/>
            <a:cxnLst/>
            <a:rect l="0" t="0" r="0" b="0"/>
            <a:pathLst>
              <a:path w="291466" h="180022">
                <a:moveTo>
                  <a:pt x="0" y="17144"/>
                </a:moveTo>
                <a:lnTo>
                  <a:pt x="4550" y="12594"/>
                </a:lnTo>
                <a:lnTo>
                  <a:pt x="6843" y="11253"/>
                </a:lnTo>
                <a:lnTo>
                  <a:pt x="15574" y="8414"/>
                </a:lnTo>
                <a:lnTo>
                  <a:pt x="19908" y="6561"/>
                </a:lnTo>
                <a:lnTo>
                  <a:pt x="28850" y="2916"/>
                </a:lnTo>
                <a:lnTo>
                  <a:pt x="35999" y="1296"/>
                </a:lnTo>
                <a:lnTo>
                  <a:pt x="44892" y="575"/>
                </a:lnTo>
                <a:lnTo>
                  <a:pt x="54242" y="256"/>
                </a:lnTo>
                <a:lnTo>
                  <a:pt x="65813" y="75"/>
                </a:lnTo>
                <a:lnTo>
                  <a:pt x="121213" y="0"/>
                </a:lnTo>
                <a:lnTo>
                  <a:pt x="124624" y="953"/>
                </a:lnTo>
                <a:lnTo>
                  <a:pt x="130953" y="4550"/>
                </a:lnTo>
                <a:lnTo>
                  <a:pt x="139481" y="9324"/>
                </a:lnTo>
                <a:lnTo>
                  <a:pt x="144422" y="11931"/>
                </a:lnTo>
                <a:lnTo>
                  <a:pt x="147716" y="14621"/>
                </a:lnTo>
                <a:lnTo>
                  <a:pt x="149912" y="17367"/>
                </a:lnTo>
                <a:lnTo>
                  <a:pt x="153305" y="22958"/>
                </a:lnTo>
                <a:lnTo>
                  <a:pt x="155543" y="25782"/>
                </a:lnTo>
                <a:lnTo>
                  <a:pt x="157988" y="28618"/>
                </a:lnTo>
                <a:lnTo>
                  <a:pt x="159618" y="31461"/>
                </a:lnTo>
                <a:lnTo>
                  <a:pt x="160704" y="34309"/>
                </a:lnTo>
                <a:lnTo>
                  <a:pt x="161428" y="37160"/>
                </a:lnTo>
                <a:lnTo>
                  <a:pt x="161911" y="40013"/>
                </a:lnTo>
                <a:lnTo>
                  <a:pt x="162233" y="42867"/>
                </a:lnTo>
                <a:lnTo>
                  <a:pt x="162448" y="45723"/>
                </a:lnTo>
                <a:lnTo>
                  <a:pt x="162591" y="49532"/>
                </a:lnTo>
                <a:lnTo>
                  <a:pt x="162750" y="58844"/>
                </a:lnTo>
                <a:lnTo>
                  <a:pt x="161840" y="63041"/>
                </a:lnTo>
                <a:lnTo>
                  <a:pt x="160281" y="66792"/>
                </a:lnTo>
                <a:lnTo>
                  <a:pt x="158288" y="70246"/>
                </a:lnTo>
                <a:lnTo>
                  <a:pt x="153535" y="79162"/>
                </a:lnTo>
                <a:lnTo>
                  <a:pt x="150934" y="84207"/>
                </a:lnTo>
                <a:lnTo>
                  <a:pt x="148248" y="88523"/>
                </a:lnTo>
                <a:lnTo>
                  <a:pt x="145505" y="92352"/>
                </a:lnTo>
                <a:lnTo>
                  <a:pt x="142723" y="95858"/>
                </a:lnTo>
                <a:lnTo>
                  <a:pt x="139916" y="100100"/>
                </a:lnTo>
                <a:lnTo>
                  <a:pt x="137092" y="104833"/>
                </a:lnTo>
                <a:lnTo>
                  <a:pt x="134257" y="109894"/>
                </a:lnTo>
                <a:lnTo>
                  <a:pt x="130462" y="114219"/>
                </a:lnTo>
                <a:lnTo>
                  <a:pt x="126027" y="118056"/>
                </a:lnTo>
                <a:lnTo>
                  <a:pt x="121166" y="121566"/>
                </a:lnTo>
                <a:lnTo>
                  <a:pt x="116019" y="124859"/>
                </a:lnTo>
                <a:lnTo>
                  <a:pt x="110684" y="128006"/>
                </a:lnTo>
                <a:lnTo>
                  <a:pt x="105221" y="131057"/>
                </a:lnTo>
                <a:lnTo>
                  <a:pt x="99675" y="134997"/>
                </a:lnTo>
                <a:lnTo>
                  <a:pt x="94072" y="139527"/>
                </a:lnTo>
                <a:lnTo>
                  <a:pt x="88432" y="144453"/>
                </a:lnTo>
                <a:lnTo>
                  <a:pt x="79625" y="149926"/>
                </a:lnTo>
                <a:lnTo>
                  <a:pt x="71584" y="153311"/>
                </a:lnTo>
                <a:lnTo>
                  <a:pt x="61660" y="157990"/>
                </a:lnTo>
                <a:lnTo>
                  <a:pt x="53439" y="163245"/>
                </a:lnTo>
                <a:lnTo>
                  <a:pt x="46610" y="168755"/>
                </a:lnTo>
                <a:lnTo>
                  <a:pt x="40400" y="174380"/>
                </a:lnTo>
                <a:lnTo>
                  <a:pt x="37411" y="176260"/>
                </a:lnTo>
                <a:lnTo>
                  <a:pt x="31550" y="178350"/>
                </a:lnTo>
                <a:lnTo>
                  <a:pt x="22894" y="179526"/>
                </a:lnTo>
                <a:lnTo>
                  <a:pt x="17294" y="180009"/>
                </a:lnTo>
                <a:lnTo>
                  <a:pt x="37546" y="180021"/>
                </a:lnTo>
                <a:lnTo>
                  <a:pt x="40270" y="179069"/>
                </a:lnTo>
                <a:lnTo>
                  <a:pt x="45837" y="175471"/>
                </a:lnTo>
                <a:lnTo>
                  <a:pt x="54027" y="173237"/>
                </a:lnTo>
                <a:lnTo>
                  <a:pt x="58878" y="172640"/>
                </a:lnTo>
                <a:lnTo>
                  <a:pt x="64017" y="171291"/>
                </a:lnTo>
                <a:lnTo>
                  <a:pt x="69348" y="169439"/>
                </a:lnTo>
                <a:lnTo>
                  <a:pt x="74807" y="167251"/>
                </a:lnTo>
                <a:lnTo>
                  <a:pt x="80351" y="165793"/>
                </a:lnTo>
                <a:lnTo>
                  <a:pt x="85952" y="164821"/>
                </a:lnTo>
                <a:lnTo>
                  <a:pt x="91592" y="164173"/>
                </a:lnTo>
                <a:lnTo>
                  <a:pt x="97256" y="162788"/>
                </a:lnTo>
                <a:lnTo>
                  <a:pt x="102937" y="160913"/>
                </a:lnTo>
                <a:lnTo>
                  <a:pt x="108630" y="158710"/>
                </a:lnTo>
                <a:lnTo>
                  <a:pt x="114330" y="157241"/>
                </a:lnTo>
                <a:lnTo>
                  <a:pt x="120034" y="156262"/>
                </a:lnTo>
                <a:lnTo>
                  <a:pt x="125743" y="155609"/>
                </a:lnTo>
                <a:lnTo>
                  <a:pt x="132406" y="155174"/>
                </a:lnTo>
                <a:lnTo>
                  <a:pt x="139705" y="154884"/>
                </a:lnTo>
                <a:lnTo>
                  <a:pt x="162851" y="154419"/>
                </a:lnTo>
                <a:lnTo>
                  <a:pt x="215197" y="154307"/>
                </a:lnTo>
                <a:lnTo>
                  <a:pt x="219664" y="155259"/>
                </a:lnTo>
                <a:lnTo>
                  <a:pt x="224548" y="156845"/>
                </a:lnTo>
                <a:lnTo>
                  <a:pt x="229708" y="158856"/>
                </a:lnTo>
                <a:lnTo>
                  <a:pt x="237982" y="161090"/>
                </a:lnTo>
                <a:lnTo>
                  <a:pt x="245787" y="163035"/>
                </a:lnTo>
                <a:lnTo>
                  <a:pt x="250535" y="164887"/>
                </a:lnTo>
                <a:lnTo>
                  <a:pt x="255606" y="167075"/>
                </a:lnTo>
                <a:lnTo>
                  <a:pt x="263780" y="169505"/>
                </a:lnTo>
                <a:lnTo>
                  <a:pt x="271540" y="170585"/>
                </a:lnTo>
                <a:lnTo>
                  <a:pt x="276277" y="170873"/>
                </a:lnTo>
                <a:lnTo>
                  <a:pt x="291465" y="17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0" name="SMARTPenAnnotation209"/>
          <p:cNvSpPr/>
          <p:nvPr/>
        </p:nvSpPr>
        <p:spPr>
          <a:xfrm>
            <a:off x="5562371" y="4431982"/>
            <a:ext cx="132627" cy="317170"/>
          </a:xfrm>
          <a:custGeom>
            <a:avLst/>
            <a:gdLst/>
            <a:ahLst/>
            <a:cxnLst/>
            <a:rect l="0" t="0" r="0" b="0"/>
            <a:pathLst>
              <a:path w="132627" h="317170">
                <a:moveTo>
                  <a:pt x="132626" y="0"/>
                </a:moveTo>
                <a:lnTo>
                  <a:pt x="132626" y="4551"/>
                </a:lnTo>
                <a:lnTo>
                  <a:pt x="131674" y="5892"/>
                </a:lnTo>
                <a:lnTo>
                  <a:pt x="130086" y="6785"/>
                </a:lnTo>
                <a:lnTo>
                  <a:pt x="128075" y="7381"/>
                </a:lnTo>
                <a:lnTo>
                  <a:pt x="126734" y="8731"/>
                </a:lnTo>
                <a:lnTo>
                  <a:pt x="125841" y="10583"/>
                </a:lnTo>
                <a:lnTo>
                  <a:pt x="124848" y="15181"/>
                </a:lnTo>
                <a:lnTo>
                  <a:pt x="124407" y="20400"/>
                </a:lnTo>
                <a:lnTo>
                  <a:pt x="122384" y="24077"/>
                </a:lnTo>
                <a:lnTo>
                  <a:pt x="119131" y="28434"/>
                </a:lnTo>
                <a:lnTo>
                  <a:pt x="115057" y="33244"/>
                </a:lnTo>
                <a:lnTo>
                  <a:pt x="111388" y="37403"/>
                </a:lnTo>
                <a:lnTo>
                  <a:pt x="104772" y="44563"/>
                </a:lnTo>
                <a:lnTo>
                  <a:pt x="101674" y="48759"/>
                </a:lnTo>
                <a:lnTo>
                  <a:pt x="98657" y="53461"/>
                </a:lnTo>
                <a:lnTo>
                  <a:pt x="95692" y="58501"/>
                </a:lnTo>
                <a:lnTo>
                  <a:pt x="87319" y="71721"/>
                </a:lnTo>
                <a:lnTo>
                  <a:pt x="82418" y="79246"/>
                </a:lnTo>
                <a:lnTo>
                  <a:pt x="77247" y="86168"/>
                </a:lnTo>
                <a:lnTo>
                  <a:pt x="71894" y="92688"/>
                </a:lnTo>
                <a:lnTo>
                  <a:pt x="66420" y="98940"/>
                </a:lnTo>
                <a:lnTo>
                  <a:pt x="61819" y="105012"/>
                </a:lnTo>
                <a:lnTo>
                  <a:pt x="57799" y="110966"/>
                </a:lnTo>
                <a:lnTo>
                  <a:pt x="54166" y="116839"/>
                </a:lnTo>
                <a:lnTo>
                  <a:pt x="49839" y="122660"/>
                </a:lnTo>
                <a:lnTo>
                  <a:pt x="45050" y="128447"/>
                </a:lnTo>
                <a:lnTo>
                  <a:pt x="39952" y="134209"/>
                </a:lnTo>
                <a:lnTo>
                  <a:pt x="35601" y="140907"/>
                </a:lnTo>
                <a:lnTo>
                  <a:pt x="31748" y="148231"/>
                </a:lnTo>
                <a:lnTo>
                  <a:pt x="24926" y="163035"/>
                </a:lnTo>
                <a:lnTo>
                  <a:pt x="18720" y="175965"/>
                </a:lnTo>
                <a:lnTo>
                  <a:pt x="16683" y="182080"/>
                </a:lnTo>
                <a:lnTo>
                  <a:pt x="15326" y="188062"/>
                </a:lnTo>
                <a:lnTo>
                  <a:pt x="14421" y="193955"/>
                </a:lnTo>
                <a:lnTo>
                  <a:pt x="12865" y="199788"/>
                </a:lnTo>
                <a:lnTo>
                  <a:pt x="10876" y="205582"/>
                </a:lnTo>
                <a:lnTo>
                  <a:pt x="8596" y="211350"/>
                </a:lnTo>
                <a:lnTo>
                  <a:pt x="6125" y="217100"/>
                </a:lnTo>
                <a:lnTo>
                  <a:pt x="838" y="228569"/>
                </a:lnTo>
                <a:lnTo>
                  <a:pt x="0" y="234294"/>
                </a:lnTo>
                <a:lnTo>
                  <a:pt x="394" y="240016"/>
                </a:lnTo>
                <a:lnTo>
                  <a:pt x="1609" y="245736"/>
                </a:lnTo>
                <a:lnTo>
                  <a:pt x="2419" y="251454"/>
                </a:lnTo>
                <a:lnTo>
                  <a:pt x="2959" y="257171"/>
                </a:lnTo>
                <a:lnTo>
                  <a:pt x="3319" y="262887"/>
                </a:lnTo>
                <a:lnTo>
                  <a:pt x="4511" y="267650"/>
                </a:lnTo>
                <a:lnTo>
                  <a:pt x="8376" y="275483"/>
                </a:lnTo>
                <a:lnTo>
                  <a:pt x="10740" y="278906"/>
                </a:lnTo>
                <a:lnTo>
                  <a:pt x="13269" y="282140"/>
                </a:lnTo>
                <a:lnTo>
                  <a:pt x="15907" y="285248"/>
                </a:lnTo>
                <a:lnTo>
                  <a:pt x="18618" y="288273"/>
                </a:lnTo>
                <a:lnTo>
                  <a:pt x="24171" y="294174"/>
                </a:lnTo>
                <a:lnTo>
                  <a:pt x="41197" y="311455"/>
                </a:lnTo>
                <a:lnTo>
                  <a:pt x="44051" y="313364"/>
                </a:lnTo>
                <a:lnTo>
                  <a:pt x="46906" y="314637"/>
                </a:lnTo>
                <a:lnTo>
                  <a:pt x="49762" y="315485"/>
                </a:lnTo>
                <a:lnTo>
                  <a:pt x="53571" y="316051"/>
                </a:lnTo>
                <a:lnTo>
                  <a:pt x="58015" y="316428"/>
                </a:lnTo>
                <a:lnTo>
                  <a:pt x="67081" y="316847"/>
                </a:lnTo>
                <a:lnTo>
                  <a:pt x="74285" y="317033"/>
                </a:lnTo>
                <a:lnTo>
                  <a:pt x="104448" y="317169"/>
                </a:lnTo>
                <a:lnTo>
                  <a:pt x="109078" y="316221"/>
                </a:lnTo>
                <a:lnTo>
                  <a:pt x="113118" y="314637"/>
                </a:lnTo>
                <a:lnTo>
                  <a:pt x="116763" y="312628"/>
                </a:lnTo>
                <a:lnTo>
                  <a:pt x="120146" y="311288"/>
                </a:lnTo>
                <a:lnTo>
                  <a:pt x="123354" y="310396"/>
                </a:lnTo>
                <a:lnTo>
                  <a:pt x="132626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1" name="SMARTPenAnnotation210"/>
          <p:cNvSpPr/>
          <p:nvPr/>
        </p:nvSpPr>
        <p:spPr>
          <a:xfrm>
            <a:off x="5729288" y="4517707"/>
            <a:ext cx="180022" cy="76801"/>
          </a:xfrm>
          <a:custGeom>
            <a:avLst/>
            <a:gdLst/>
            <a:ahLst/>
            <a:cxnLst/>
            <a:rect l="0" t="0" r="0" b="0"/>
            <a:pathLst>
              <a:path w="180022" h="76801">
                <a:moveTo>
                  <a:pt x="25716" y="0"/>
                </a:moveTo>
                <a:lnTo>
                  <a:pt x="12946" y="12770"/>
                </a:lnTo>
                <a:lnTo>
                  <a:pt x="11488" y="15181"/>
                </a:lnTo>
                <a:lnTo>
                  <a:pt x="10516" y="17741"/>
                </a:lnTo>
                <a:lnTo>
                  <a:pt x="9868" y="20400"/>
                </a:lnTo>
                <a:lnTo>
                  <a:pt x="9436" y="23125"/>
                </a:lnTo>
                <a:lnTo>
                  <a:pt x="9148" y="25895"/>
                </a:lnTo>
                <a:lnTo>
                  <a:pt x="8955" y="28693"/>
                </a:lnTo>
                <a:lnTo>
                  <a:pt x="7875" y="31511"/>
                </a:lnTo>
                <a:lnTo>
                  <a:pt x="6202" y="34343"/>
                </a:lnTo>
                <a:lnTo>
                  <a:pt x="1225" y="41179"/>
                </a:lnTo>
                <a:lnTo>
                  <a:pt x="816" y="42693"/>
                </a:lnTo>
                <a:lnTo>
                  <a:pt x="544" y="44655"/>
                </a:lnTo>
                <a:lnTo>
                  <a:pt x="362" y="46915"/>
                </a:lnTo>
                <a:lnTo>
                  <a:pt x="241" y="49374"/>
                </a:lnTo>
                <a:lnTo>
                  <a:pt x="8" y="59537"/>
                </a:lnTo>
                <a:lnTo>
                  <a:pt x="0" y="67348"/>
                </a:lnTo>
                <a:lnTo>
                  <a:pt x="952" y="67758"/>
                </a:lnTo>
                <a:lnTo>
                  <a:pt x="5891" y="68337"/>
                </a:lnTo>
                <a:lnTo>
                  <a:pt x="10582" y="68532"/>
                </a:lnTo>
                <a:lnTo>
                  <a:pt x="20399" y="68571"/>
                </a:lnTo>
                <a:lnTo>
                  <a:pt x="24076" y="69526"/>
                </a:lnTo>
                <a:lnTo>
                  <a:pt x="28433" y="71116"/>
                </a:lnTo>
                <a:lnTo>
                  <a:pt x="33243" y="73129"/>
                </a:lnTo>
                <a:lnTo>
                  <a:pt x="37402" y="74470"/>
                </a:lnTo>
                <a:lnTo>
                  <a:pt x="41126" y="75364"/>
                </a:lnTo>
                <a:lnTo>
                  <a:pt x="44562" y="75960"/>
                </a:lnTo>
                <a:lnTo>
                  <a:pt x="47805" y="75405"/>
                </a:lnTo>
                <a:lnTo>
                  <a:pt x="50920" y="74083"/>
                </a:lnTo>
                <a:lnTo>
                  <a:pt x="53949" y="72248"/>
                </a:lnTo>
                <a:lnTo>
                  <a:pt x="57873" y="71026"/>
                </a:lnTo>
                <a:lnTo>
                  <a:pt x="62394" y="70211"/>
                </a:lnTo>
                <a:lnTo>
                  <a:pt x="67313" y="69668"/>
                </a:lnTo>
                <a:lnTo>
                  <a:pt x="72498" y="69305"/>
                </a:lnTo>
                <a:lnTo>
                  <a:pt x="77859" y="69064"/>
                </a:lnTo>
                <a:lnTo>
                  <a:pt x="91966" y="68723"/>
                </a:lnTo>
                <a:lnTo>
                  <a:pt x="109817" y="68608"/>
                </a:lnTo>
                <a:lnTo>
                  <a:pt x="114168" y="69551"/>
                </a:lnTo>
                <a:lnTo>
                  <a:pt x="118022" y="71133"/>
                </a:lnTo>
                <a:lnTo>
                  <a:pt x="121544" y="73139"/>
                </a:lnTo>
                <a:lnTo>
                  <a:pt x="124844" y="74477"/>
                </a:lnTo>
                <a:lnTo>
                  <a:pt x="127996" y="75369"/>
                </a:lnTo>
                <a:lnTo>
                  <a:pt x="131050" y="75963"/>
                </a:lnTo>
                <a:lnTo>
                  <a:pt x="134992" y="76360"/>
                </a:lnTo>
                <a:lnTo>
                  <a:pt x="139524" y="76624"/>
                </a:lnTo>
                <a:lnTo>
                  <a:pt x="144451" y="76800"/>
                </a:lnTo>
                <a:lnTo>
                  <a:pt x="148688" y="75965"/>
                </a:lnTo>
                <a:lnTo>
                  <a:pt x="152465" y="74456"/>
                </a:lnTo>
                <a:lnTo>
                  <a:pt x="155935" y="72498"/>
                </a:lnTo>
                <a:lnTo>
                  <a:pt x="160154" y="71191"/>
                </a:lnTo>
                <a:lnTo>
                  <a:pt x="164871" y="70321"/>
                </a:lnTo>
                <a:lnTo>
                  <a:pt x="180021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2" name="SMARTPenAnnotation211"/>
          <p:cNvSpPr/>
          <p:nvPr/>
        </p:nvSpPr>
        <p:spPr>
          <a:xfrm>
            <a:off x="5900737" y="4449127"/>
            <a:ext cx="25718" cy="274321"/>
          </a:xfrm>
          <a:custGeom>
            <a:avLst/>
            <a:gdLst/>
            <a:ahLst/>
            <a:cxnLst/>
            <a:rect l="0" t="0" r="0" b="0"/>
            <a:pathLst>
              <a:path w="25718" h="274321">
                <a:moveTo>
                  <a:pt x="0" y="0"/>
                </a:moveTo>
                <a:lnTo>
                  <a:pt x="0" y="151095"/>
                </a:lnTo>
                <a:lnTo>
                  <a:pt x="953" y="157880"/>
                </a:lnTo>
                <a:lnTo>
                  <a:pt x="2540" y="165261"/>
                </a:lnTo>
                <a:lnTo>
                  <a:pt x="4551" y="173039"/>
                </a:lnTo>
                <a:lnTo>
                  <a:pt x="5892" y="179177"/>
                </a:lnTo>
                <a:lnTo>
                  <a:pt x="6785" y="184221"/>
                </a:lnTo>
                <a:lnTo>
                  <a:pt x="7381" y="188537"/>
                </a:lnTo>
                <a:lnTo>
                  <a:pt x="7778" y="193319"/>
                </a:lnTo>
                <a:lnTo>
                  <a:pt x="8043" y="198412"/>
                </a:lnTo>
                <a:lnTo>
                  <a:pt x="8337" y="209151"/>
                </a:lnTo>
                <a:lnTo>
                  <a:pt x="8542" y="232695"/>
                </a:lnTo>
                <a:lnTo>
                  <a:pt x="9504" y="237045"/>
                </a:lnTo>
                <a:lnTo>
                  <a:pt x="11099" y="241850"/>
                </a:lnTo>
                <a:lnTo>
                  <a:pt x="13114" y="246959"/>
                </a:lnTo>
                <a:lnTo>
                  <a:pt x="14458" y="251317"/>
                </a:lnTo>
                <a:lnTo>
                  <a:pt x="15353" y="255174"/>
                </a:lnTo>
                <a:lnTo>
                  <a:pt x="16791" y="263659"/>
                </a:lnTo>
                <a:lnTo>
                  <a:pt x="17862" y="265308"/>
                </a:lnTo>
                <a:lnTo>
                  <a:pt x="19528" y="267360"/>
                </a:lnTo>
                <a:lnTo>
                  <a:pt x="25717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3" name="SMARTPenAnnotation212"/>
          <p:cNvSpPr/>
          <p:nvPr/>
        </p:nvSpPr>
        <p:spPr>
          <a:xfrm>
            <a:off x="5969317" y="4406265"/>
            <a:ext cx="124854" cy="333927"/>
          </a:xfrm>
          <a:custGeom>
            <a:avLst/>
            <a:gdLst/>
            <a:ahLst/>
            <a:cxnLst/>
            <a:rect l="0" t="0" r="0" b="0"/>
            <a:pathLst>
              <a:path w="124854" h="333927">
                <a:moveTo>
                  <a:pt x="0" y="0"/>
                </a:moveTo>
                <a:lnTo>
                  <a:pt x="20400" y="20400"/>
                </a:lnTo>
                <a:lnTo>
                  <a:pt x="24077" y="23125"/>
                </a:lnTo>
                <a:lnTo>
                  <a:pt x="28434" y="25894"/>
                </a:lnTo>
                <a:lnTo>
                  <a:pt x="33244" y="28692"/>
                </a:lnTo>
                <a:lnTo>
                  <a:pt x="37403" y="32463"/>
                </a:lnTo>
                <a:lnTo>
                  <a:pt x="41128" y="36882"/>
                </a:lnTo>
                <a:lnTo>
                  <a:pt x="44563" y="41733"/>
                </a:lnTo>
                <a:lnTo>
                  <a:pt x="48759" y="45919"/>
                </a:lnTo>
                <a:lnTo>
                  <a:pt x="53461" y="49663"/>
                </a:lnTo>
                <a:lnTo>
                  <a:pt x="58501" y="53111"/>
                </a:lnTo>
                <a:lnTo>
                  <a:pt x="62813" y="57315"/>
                </a:lnTo>
                <a:lnTo>
                  <a:pt x="66640" y="62022"/>
                </a:lnTo>
                <a:lnTo>
                  <a:pt x="70144" y="67065"/>
                </a:lnTo>
                <a:lnTo>
                  <a:pt x="74385" y="72333"/>
                </a:lnTo>
                <a:lnTo>
                  <a:pt x="79118" y="77749"/>
                </a:lnTo>
                <a:lnTo>
                  <a:pt x="88504" y="87895"/>
                </a:lnTo>
                <a:lnTo>
                  <a:pt x="95850" y="95579"/>
                </a:lnTo>
                <a:lnTo>
                  <a:pt x="99143" y="100867"/>
                </a:lnTo>
                <a:lnTo>
                  <a:pt x="102290" y="107249"/>
                </a:lnTo>
                <a:lnTo>
                  <a:pt x="105341" y="114362"/>
                </a:lnTo>
                <a:lnTo>
                  <a:pt x="111271" y="127345"/>
                </a:lnTo>
                <a:lnTo>
                  <a:pt x="114186" y="133474"/>
                </a:lnTo>
                <a:lnTo>
                  <a:pt x="116129" y="139465"/>
                </a:lnTo>
                <a:lnTo>
                  <a:pt x="117424" y="145364"/>
                </a:lnTo>
                <a:lnTo>
                  <a:pt x="118288" y="151202"/>
                </a:lnTo>
                <a:lnTo>
                  <a:pt x="118863" y="157951"/>
                </a:lnTo>
                <a:lnTo>
                  <a:pt x="119247" y="165308"/>
                </a:lnTo>
                <a:lnTo>
                  <a:pt x="119503" y="173070"/>
                </a:lnTo>
                <a:lnTo>
                  <a:pt x="120626" y="181103"/>
                </a:lnTo>
                <a:lnTo>
                  <a:pt x="122328" y="189315"/>
                </a:lnTo>
                <a:lnTo>
                  <a:pt x="124414" y="197647"/>
                </a:lnTo>
                <a:lnTo>
                  <a:pt x="124853" y="205108"/>
                </a:lnTo>
                <a:lnTo>
                  <a:pt x="124193" y="211986"/>
                </a:lnTo>
                <a:lnTo>
                  <a:pt x="122800" y="218476"/>
                </a:lnTo>
                <a:lnTo>
                  <a:pt x="120919" y="225661"/>
                </a:lnTo>
                <a:lnTo>
                  <a:pt x="118713" y="233308"/>
                </a:lnTo>
                <a:lnTo>
                  <a:pt x="116290" y="241263"/>
                </a:lnTo>
                <a:lnTo>
                  <a:pt x="114674" y="248472"/>
                </a:lnTo>
                <a:lnTo>
                  <a:pt x="113596" y="255183"/>
                </a:lnTo>
                <a:lnTo>
                  <a:pt x="112879" y="261562"/>
                </a:lnTo>
                <a:lnTo>
                  <a:pt x="111448" y="267720"/>
                </a:lnTo>
                <a:lnTo>
                  <a:pt x="109541" y="273729"/>
                </a:lnTo>
                <a:lnTo>
                  <a:pt x="107317" y="279641"/>
                </a:lnTo>
                <a:lnTo>
                  <a:pt x="104882" y="285487"/>
                </a:lnTo>
                <a:lnTo>
                  <a:pt x="102306" y="291290"/>
                </a:lnTo>
                <a:lnTo>
                  <a:pt x="99637" y="297063"/>
                </a:lnTo>
                <a:lnTo>
                  <a:pt x="96671" y="306018"/>
                </a:lnTo>
                <a:lnTo>
                  <a:pt x="95880" y="309739"/>
                </a:lnTo>
                <a:lnTo>
                  <a:pt x="92461" y="316414"/>
                </a:lnTo>
                <a:lnTo>
                  <a:pt x="87055" y="323910"/>
                </a:lnTo>
                <a:lnTo>
                  <a:pt x="86316" y="327475"/>
                </a:lnTo>
                <a:lnTo>
                  <a:pt x="85759" y="333926"/>
                </a:lnTo>
                <a:lnTo>
                  <a:pt x="85725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4" name="SMARTPenAnnotation213"/>
          <p:cNvSpPr/>
          <p:nvPr/>
        </p:nvSpPr>
        <p:spPr>
          <a:xfrm>
            <a:off x="6235065" y="453485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20151" y="8573"/>
                </a:lnTo>
                <a:lnTo>
                  <a:pt x="23911" y="7620"/>
                </a:lnTo>
                <a:lnTo>
                  <a:pt x="28323" y="6033"/>
                </a:lnTo>
                <a:lnTo>
                  <a:pt x="33170" y="4022"/>
                </a:lnTo>
                <a:lnTo>
                  <a:pt x="37353" y="2681"/>
                </a:lnTo>
                <a:lnTo>
                  <a:pt x="41094" y="1787"/>
                </a:lnTo>
                <a:lnTo>
                  <a:pt x="44541" y="1192"/>
                </a:lnTo>
                <a:lnTo>
                  <a:pt x="49696" y="794"/>
                </a:lnTo>
                <a:lnTo>
                  <a:pt x="55991" y="530"/>
                </a:lnTo>
                <a:lnTo>
                  <a:pt x="75962" y="157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5" name="SMARTPenAnnotation214"/>
          <p:cNvSpPr/>
          <p:nvPr/>
        </p:nvSpPr>
        <p:spPr>
          <a:xfrm>
            <a:off x="6286500" y="459486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0" y="4022"/>
                </a:lnTo>
                <a:lnTo>
                  <a:pt x="952" y="2681"/>
                </a:lnTo>
                <a:lnTo>
                  <a:pt x="2540" y="1787"/>
                </a:lnTo>
                <a:lnTo>
                  <a:pt x="4550" y="1191"/>
                </a:lnTo>
                <a:lnTo>
                  <a:pt x="6843" y="794"/>
                </a:lnTo>
                <a:lnTo>
                  <a:pt x="9325" y="529"/>
                </a:lnTo>
                <a:lnTo>
                  <a:pt x="11931" y="353"/>
                </a:lnTo>
                <a:lnTo>
                  <a:pt x="17367" y="157"/>
                </a:lnTo>
                <a:lnTo>
                  <a:pt x="28323" y="46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6" name="SMARTPenAnnotation215"/>
          <p:cNvSpPr/>
          <p:nvPr/>
        </p:nvSpPr>
        <p:spPr>
          <a:xfrm>
            <a:off x="6535102" y="4440554"/>
            <a:ext cx="25718" cy="257176"/>
          </a:xfrm>
          <a:custGeom>
            <a:avLst/>
            <a:gdLst/>
            <a:ahLst/>
            <a:cxnLst/>
            <a:rect l="0" t="0" r="0" b="0"/>
            <a:pathLst>
              <a:path w="25718" h="257176">
                <a:moveTo>
                  <a:pt x="0" y="0"/>
                </a:moveTo>
                <a:lnTo>
                  <a:pt x="0" y="87464"/>
                </a:lnTo>
                <a:lnTo>
                  <a:pt x="953" y="94505"/>
                </a:lnTo>
                <a:lnTo>
                  <a:pt x="2540" y="101103"/>
                </a:lnTo>
                <a:lnTo>
                  <a:pt x="4551" y="107407"/>
                </a:lnTo>
                <a:lnTo>
                  <a:pt x="5891" y="113515"/>
                </a:lnTo>
                <a:lnTo>
                  <a:pt x="6785" y="119492"/>
                </a:lnTo>
                <a:lnTo>
                  <a:pt x="7381" y="125381"/>
                </a:lnTo>
                <a:lnTo>
                  <a:pt x="7778" y="132165"/>
                </a:lnTo>
                <a:lnTo>
                  <a:pt x="8219" y="147323"/>
                </a:lnTo>
                <a:lnTo>
                  <a:pt x="9290" y="154413"/>
                </a:lnTo>
                <a:lnTo>
                  <a:pt x="10956" y="161045"/>
                </a:lnTo>
                <a:lnTo>
                  <a:pt x="13019" y="167371"/>
                </a:lnTo>
                <a:lnTo>
                  <a:pt x="14395" y="173493"/>
                </a:lnTo>
                <a:lnTo>
                  <a:pt x="15311" y="179480"/>
                </a:lnTo>
                <a:lnTo>
                  <a:pt x="15922" y="185376"/>
                </a:lnTo>
                <a:lnTo>
                  <a:pt x="16330" y="191212"/>
                </a:lnTo>
                <a:lnTo>
                  <a:pt x="16602" y="197007"/>
                </a:lnTo>
                <a:lnTo>
                  <a:pt x="16984" y="211725"/>
                </a:lnTo>
                <a:lnTo>
                  <a:pt x="17114" y="229783"/>
                </a:lnTo>
                <a:lnTo>
                  <a:pt x="18077" y="234151"/>
                </a:lnTo>
                <a:lnTo>
                  <a:pt x="19671" y="238016"/>
                </a:lnTo>
                <a:lnTo>
                  <a:pt x="24523" y="246512"/>
                </a:lnTo>
                <a:lnTo>
                  <a:pt x="25187" y="250213"/>
                </a:lnTo>
                <a:lnTo>
                  <a:pt x="25717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7" name="SMARTPenAnnotation216"/>
          <p:cNvSpPr/>
          <p:nvPr/>
        </p:nvSpPr>
        <p:spPr>
          <a:xfrm>
            <a:off x="6663690" y="4440585"/>
            <a:ext cx="197168" cy="102485"/>
          </a:xfrm>
          <a:custGeom>
            <a:avLst/>
            <a:gdLst/>
            <a:ahLst/>
            <a:cxnLst/>
            <a:rect l="0" t="0" r="0" b="0"/>
            <a:pathLst>
              <a:path w="197168" h="102485">
                <a:moveTo>
                  <a:pt x="0" y="8542"/>
                </a:moveTo>
                <a:lnTo>
                  <a:pt x="4551" y="8542"/>
                </a:lnTo>
                <a:lnTo>
                  <a:pt x="5891" y="7590"/>
                </a:lnTo>
                <a:lnTo>
                  <a:pt x="6785" y="6002"/>
                </a:lnTo>
                <a:lnTo>
                  <a:pt x="8467" y="323"/>
                </a:lnTo>
                <a:lnTo>
                  <a:pt x="14443" y="40"/>
                </a:lnTo>
                <a:lnTo>
                  <a:pt x="15944" y="0"/>
                </a:lnTo>
                <a:lnTo>
                  <a:pt x="16344" y="943"/>
                </a:lnTo>
                <a:lnTo>
                  <a:pt x="16611" y="2524"/>
                </a:lnTo>
                <a:lnTo>
                  <a:pt x="17040" y="7353"/>
                </a:lnTo>
                <a:lnTo>
                  <a:pt x="19638" y="10554"/>
                </a:lnTo>
                <a:lnTo>
                  <a:pt x="21664" y="12740"/>
                </a:lnTo>
                <a:lnTo>
                  <a:pt x="22063" y="15151"/>
                </a:lnTo>
                <a:lnTo>
                  <a:pt x="21376" y="17711"/>
                </a:lnTo>
                <a:lnTo>
                  <a:pt x="19966" y="20370"/>
                </a:lnTo>
                <a:lnTo>
                  <a:pt x="19025" y="23094"/>
                </a:lnTo>
                <a:lnTo>
                  <a:pt x="18399" y="25864"/>
                </a:lnTo>
                <a:lnTo>
                  <a:pt x="17981" y="28663"/>
                </a:lnTo>
                <a:lnTo>
                  <a:pt x="17702" y="31481"/>
                </a:lnTo>
                <a:lnTo>
                  <a:pt x="17516" y="34312"/>
                </a:lnTo>
                <a:lnTo>
                  <a:pt x="17392" y="37152"/>
                </a:lnTo>
                <a:lnTo>
                  <a:pt x="17255" y="42848"/>
                </a:lnTo>
                <a:lnTo>
                  <a:pt x="17218" y="45700"/>
                </a:lnTo>
                <a:lnTo>
                  <a:pt x="16241" y="48554"/>
                </a:lnTo>
                <a:lnTo>
                  <a:pt x="14638" y="51409"/>
                </a:lnTo>
                <a:lnTo>
                  <a:pt x="12615" y="54265"/>
                </a:lnTo>
                <a:lnTo>
                  <a:pt x="11268" y="57122"/>
                </a:lnTo>
                <a:lnTo>
                  <a:pt x="10370" y="59979"/>
                </a:lnTo>
                <a:lnTo>
                  <a:pt x="8927" y="66857"/>
                </a:lnTo>
                <a:lnTo>
                  <a:pt x="8808" y="68373"/>
                </a:lnTo>
                <a:lnTo>
                  <a:pt x="8730" y="70338"/>
                </a:lnTo>
                <a:lnTo>
                  <a:pt x="8677" y="72599"/>
                </a:lnTo>
                <a:lnTo>
                  <a:pt x="9594" y="75059"/>
                </a:lnTo>
                <a:lnTo>
                  <a:pt x="11159" y="77652"/>
                </a:lnTo>
                <a:lnTo>
                  <a:pt x="15962" y="84106"/>
                </a:lnTo>
                <a:lnTo>
                  <a:pt x="17309" y="85588"/>
                </a:lnTo>
                <a:lnTo>
                  <a:pt x="24421" y="92936"/>
                </a:lnTo>
                <a:lnTo>
                  <a:pt x="25806" y="93380"/>
                </a:lnTo>
                <a:lnTo>
                  <a:pt x="31353" y="94004"/>
                </a:lnTo>
                <a:lnTo>
                  <a:pt x="32984" y="94150"/>
                </a:lnTo>
                <a:lnTo>
                  <a:pt x="38790" y="96755"/>
                </a:lnTo>
                <a:lnTo>
                  <a:pt x="48937" y="101638"/>
                </a:lnTo>
                <a:lnTo>
                  <a:pt x="52865" y="102305"/>
                </a:lnTo>
                <a:lnTo>
                  <a:pt x="55245" y="102484"/>
                </a:lnTo>
                <a:lnTo>
                  <a:pt x="57785" y="101650"/>
                </a:lnTo>
                <a:lnTo>
                  <a:pt x="60431" y="100141"/>
                </a:lnTo>
                <a:lnTo>
                  <a:pt x="63147" y="98184"/>
                </a:lnTo>
                <a:lnTo>
                  <a:pt x="68705" y="96008"/>
                </a:lnTo>
                <a:lnTo>
                  <a:pt x="71521" y="95428"/>
                </a:lnTo>
                <a:lnTo>
                  <a:pt x="75303" y="95041"/>
                </a:lnTo>
                <a:lnTo>
                  <a:pt x="79730" y="94783"/>
                </a:lnTo>
                <a:lnTo>
                  <a:pt x="84585" y="94611"/>
                </a:lnTo>
                <a:lnTo>
                  <a:pt x="88775" y="93544"/>
                </a:lnTo>
                <a:lnTo>
                  <a:pt x="92520" y="91880"/>
                </a:lnTo>
                <a:lnTo>
                  <a:pt x="95971" y="89818"/>
                </a:lnTo>
                <a:lnTo>
                  <a:pt x="99222" y="88443"/>
                </a:lnTo>
                <a:lnTo>
                  <a:pt x="105376" y="86916"/>
                </a:lnTo>
                <a:lnTo>
                  <a:pt x="109303" y="85557"/>
                </a:lnTo>
                <a:lnTo>
                  <a:pt x="113826" y="83698"/>
                </a:lnTo>
                <a:lnTo>
                  <a:pt x="118746" y="81506"/>
                </a:lnTo>
                <a:lnTo>
                  <a:pt x="122979" y="80044"/>
                </a:lnTo>
                <a:lnTo>
                  <a:pt x="126754" y="79070"/>
                </a:lnTo>
                <a:lnTo>
                  <a:pt x="130222" y="78421"/>
                </a:lnTo>
                <a:lnTo>
                  <a:pt x="134440" y="77036"/>
                </a:lnTo>
                <a:lnTo>
                  <a:pt x="139156" y="75159"/>
                </a:lnTo>
                <a:lnTo>
                  <a:pt x="144206" y="72956"/>
                </a:lnTo>
                <a:lnTo>
                  <a:pt x="148525" y="71488"/>
                </a:lnTo>
                <a:lnTo>
                  <a:pt x="152356" y="70508"/>
                </a:lnTo>
                <a:lnTo>
                  <a:pt x="155863" y="69855"/>
                </a:lnTo>
                <a:lnTo>
                  <a:pt x="159154" y="68468"/>
                </a:lnTo>
                <a:lnTo>
                  <a:pt x="162300" y="66590"/>
                </a:lnTo>
                <a:lnTo>
                  <a:pt x="165350" y="64386"/>
                </a:lnTo>
                <a:lnTo>
                  <a:pt x="171278" y="61937"/>
                </a:lnTo>
                <a:lnTo>
                  <a:pt x="174193" y="61284"/>
                </a:lnTo>
                <a:lnTo>
                  <a:pt x="177088" y="59896"/>
                </a:lnTo>
                <a:lnTo>
                  <a:pt x="179972" y="58017"/>
                </a:lnTo>
                <a:lnTo>
                  <a:pt x="182846" y="55813"/>
                </a:lnTo>
                <a:lnTo>
                  <a:pt x="188580" y="53364"/>
                </a:lnTo>
                <a:lnTo>
                  <a:pt x="191442" y="52711"/>
                </a:lnTo>
                <a:lnTo>
                  <a:pt x="193351" y="51323"/>
                </a:lnTo>
                <a:lnTo>
                  <a:pt x="194623" y="49445"/>
                </a:lnTo>
                <a:lnTo>
                  <a:pt x="197167" y="428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8" name="SMARTPenAnnotation217"/>
          <p:cNvSpPr/>
          <p:nvPr/>
        </p:nvSpPr>
        <p:spPr>
          <a:xfrm>
            <a:off x="6835140" y="4389120"/>
            <a:ext cx="8573" cy="325756"/>
          </a:xfrm>
          <a:custGeom>
            <a:avLst/>
            <a:gdLst/>
            <a:ahLst/>
            <a:cxnLst/>
            <a:rect l="0" t="0" r="0" b="0"/>
            <a:pathLst>
              <a:path w="8573" h="325756">
                <a:moveTo>
                  <a:pt x="8572" y="0"/>
                </a:moveTo>
                <a:lnTo>
                  <a:pt x="104" y="0"/>
                </a:lnTo>
                <a:lnTo>
                  <a:pt x="21" y="7796"/>
                </a:lnTo>
                <a:lnTo>
                  <a:pt x="0" y="192731"/>
                </a:lnTo>
                <a:lnTo>
                  <a:pt x="952" y="199925"/>
                </a:lnTo>
                <a:lnTo>
                  <a:pt x="2540" y="207578"/>
                </a:lnTo>
                <a:lnTo>
                  <a:pt x="4551" y="215538"/>
                </a:lnTo>
                <a:lnTo>
                  <a:pt x="5891" y="222749"/>
                </a:lnTo>
                <a:lnTo>
                  <a:pt x="6785" y="229462"/>
                </a:lnTo>
                <a:lnTo>
                  <a:pt x="7381" y="235842"/>
                </a:lnTo>
                <a:lnTo>
                  <a:pt x="7777" y="242001"/>
                </a:lnTo>
                <a:lnTo>
                  <a:pt x="8043" y="248011"/>
                </a:lnTo>
                <a:lnTo>
                  <a:pt x="8336" y="259769"/>
                </a:lnTo>
                <a:lnTo>
                  <a:pt x="8572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09" name="SMARTPenAnnotation218"/>
          <p:cNvSpPr/>
          <p:nvPr/>
        </p:nvSpPr>
        <p:spPr>
          <a:xfrm>
            <a:off x="4520565" y="4921847"/>
            <a:ext cx="213801" cy="281661"/>
          </a:xfrm>
          <a:custGeom>
            <a:avLst/>
            <a:gdLst/>
            <a:ahLst/>
            <a:cxnLst/>
            <a:rect l="0" t="0" r="0" b="0"/>
            <a:pathLst>
              <a:path w="213801" h="281661">
                <a:moveTo>
                  <a:pt x="0" y="50203"/>
                </a:moveTo>
                <a:lnTo>
                  <a:pt x="0" y="45652"/>
                </a:lnTo>
                <a:lnTo>
                  <a:pt x="952" y="44311"/>
                </a:lnTo>
                <a:lnTo>
                  <a:pt x="2540" y="43417"/>
                </a:lnTo>
                <a:lnTo>
                  <a:pt x="4551" y="42822"/>
                </a:lnTo>
                <a:lnTo>
                  <a:pt x="9324" y="39620"/>
                </a:lnTo>
                <a:lnTo>
                  <a:pt x="14622" y="35022"/>
                </a:lnTo>
                <a:lnTo>
                  <a:pt x="20150" y="29803"/>
                </a:lnTo>
                <a:lnTo>
                  <a:pt x="23911" y="28031"/>
                </a:lnTo>
                <a:lnTo>
                  <a:pt x="28323" y="26848"/>
                </a:lnTo>
                <a:lnTo>
                  <a:pt x="33169" y="26061"/>
                </a:lnTo>
                <a:lnTo>
                  <a:pt x="38305" y="24583"/>
                </a:lnTo>
                <a:lnTo>
                  <a:pt x="43634" y="22645"/>
                </a:lnTo>
                <a:lnTo>
                  <a:pt x="49092" y="20401"/>
                </a:lnTo>
                <a:lnTo>
                  <a:pt x="54635" y="17953"/>
                </a:lnTo>
                <a:lnTo>
                  <a:pt x="65874" y="12692"/>
                </a:lnTo>
                <a:lnTo>
                  <a:pt x="71539" y="10908"/>
                </a:lnTo>
                <a:lnTo>
                  <a:pt x="77220" y="9719"/>
                </a:lnTo>
                <a:lnTo>
                  <a:pt x="82912" y="8926"/>
                </a:lnTo>
                <a:lnTo>
                  <a:pt x="87660" y="8397"/>
                </a:lnTo>
                <a:lnTo>
                  <a:pt x="91777" y="8045"/>
                </a:lnTo>
                <a:lnTo>
                  <a:pt x="95475" y="7810"/>
                </a:lnTo>
                <a:lnTo>
                  <a:pt x="99845" y="6701"/>
                </a:lnTo>
                <a:lnTo>
                  <a:pt x="104663" y="5009"/>
                </a:lnTo>
                <a:lnTo>
                  <a:pt x="109780" y="2929"/>
                </a:lnTo>
                <a:lnTo>
                  <a:pt x="115097" y="1542"/>
                </a:lnTo>
                <a:lnTo>
                  <a:pt x="120546" y="617"/>
                </a:lnTo>
                <a:lnTo>
                  <a:pt x="126084" y="0"/>
                </a:lnTo>
                <a:lnTo>
                  <a:pt x="130728" y="542"/>
                </a:lnTo>
                <a:lnTo>
                  <a:pt x="134777" y="1856"/>
                </a:lnTo>
                <a:lnTo>
                  <a:pt x="138429" y="3684"/>
                </a:lnTo>
                <a:lnTo>
                  <a:pt x="145026" y="5715"/>
                </a:lnTo>
                <a:lnTo>
                  <a:pt x="151133" y="6618"/>
                </a:lnTo>
                <a:lnTo>
                  <a:pt x="157023" y="7019"/>
                </a:lnTo>
                <a:lnTo>
                  <a:pt x="158974" y="9031"/>
                </a:lnTo>
                <a:lnTo>
                  <a:pt x="160275" y="12278"/>
                </a:lnTo>
                <a:lnTo>
                  <a:pt x="161721" y="20012"/>
                </a:lnTo>
                <a:lnTo>
                  <a:pt x="162363" y="26624"/>
                </a:lnTo>
                <a:lnTo>
                  <a:pt x="160108" y="35279"/>
                </a:lnTo>
                <a:lnTo>
                  <a:pt x="158174" y="40253"/>
                </a:lnTo>
                <a:lnTo>
                  <a:pt x="155932" y="45475"/>
                </a:lnTo>
                <a:lnTo>
                  <a:pt x="150900" y="56356"/>
                </a:lnTo>
                <a:lnTo>
                  <a:pt x="148225" y="62878"/>
                </a:lnTo>
                <a:lnTo>
                  <a:pt x="145489" y="70082"/>
                </a:lnTo>
                <a:lnTo>
                  <a:pt x="142712" y="77743"/>
                </a:lnTo>
                <a:lnTo>
                  <a:pt x="139909" y="84756"/>
                </a:lnTo>
                <a:lnTo>
                  <a:pt x="137087" y="91336"/>
                </a:lnTo>
                <a:lnTo>
                  <a:pt x="134254" y="97627"/>
                </a:lnTo>
                <a:lnTo>
                  <a:pt x="130460" y="103726"/>
                </a:lnTo>
                <a:lnTo>
                  <a:pt x="126026" y="109698"/>
                </a:lnTo>
                <a:lnTo>
                  <a:pt x="121164" y="115584"/>
                </a:lnTo>
                <a:lnTo>
                  <a:pt x="116019" y="121412"/>
                </a:lnTo>
                <a:lnTo>
                  <a:pt x="105221" y="132969"/>
                </a:lnTo>
                <a:lnTo>
                  <a:pt x="100627" y="138718"/>
                </a:lnTo>
                <a:lnTo>
                  <a:pt x="96612" y="144455"/>
                </a:lnTo>
                <a:lnTo>
                  <a:pt x="92983" y="150185"/>
                </a:lnTo>
                <a:lnTo>
                  <a:pt x="88659" y="154958"/>
                </a:lnTo>
                <a:lnTo>
                  <a:pt x="83871" y="159092"/>
                </a:lnTo>
                <a:lnTo>
                  <a:pt x="78774" y="162800"/>
                </a:lnTo>
                <a:lnTo>
                  <a:pt x="74423" y="165273"/>
                </a:lnTo>
                <a:lnTo>
                  <a:pt x="70570" y="166921"/>
                </a:lnTo>
                <a:lnTo>
                  <a:pt x="67049" y="168020"/>
                </a:lnTo>
                <a:lnTo>
                  <a:pt x="64702" y="169705"/>
                </a:lnTo>
                <a:lnTo>
                  <a:pt x="63137" y="171781"/>
                </a:lnTo>
                <a:lnTo>
                  <a:pt x="62094" y="174117"/>
                </a:lnTo>
                <a:lnTo>
                  <a:pt x="61398" y="174722"/>
                </a:lnTo>
                <a:lnTo>
                  <a:pt x="60935" y="174173"/>
                </a:lnTo>
                <a:lnTo>
                  <a:pt x="60190" y="170999"/>
                </a:lnTo>
                <a:lnTo>
                  <a:pt x="61082" y="170739"/>
                </a:lnTo>
                <a:lnTo>
                  <a:pt x="67404" y="170286"/>
                </a:lnTo>
                <a:lnTo>
                  <a:pt x="72782" y="165687"/>
                </a:lnTo>
                <a:lnTo>
                  <a:pt x="76144" y="163387"/>
                </a:lnTo>
                <a:lnTo>
                  <a:pt x="80290" y="160902"/>
                </a:lnTo>
                <a:lnTo>
                  <a:pt x="84959" y="158292"/>
                </a:lnTo>
                <a:lnTo>
                  <a:pt x="89024" y="156552"/>
                </a:lnTo>
                <a:lnTo>
                  <a:pt x="92687" y="155393"/>
                </a:lnTo>
                <a:lnTo>
                  <a:pt x="96081" y="154619"/>
                </a:lnTo>
                <a:lnTo>
                  <a:pt x="100249" y="153151"/>
                </a:lnTo>
                <a:lnTo>
                  <a:pt x="104932" y="151220"/>
                </a:lnTo>
                <a:lnTo>
                  <a:pt x="109960" y="148980"/>
                </a:lnTo>
                <a:lnTo>
                  <a:pt x="114264" y="147486"/>
                </a:lnTo>
                <a:lnTo>
                  <a:pt x="118086" y="146492"/>
                </a:lnTo>
                <a:lnTo>
                  <a:pt x="121586" y="145828"/>
                </a:lnTo>
                <a:lnTo>
                  <a:pt x="125825" y="145385"/>
                </a:lnTo>
                <a:lnTo>
                  <a:pt x="130555" y="145090"/>
                </a:lnTo>
                <a:lnTo>
                  <a:pt x="140892" y="144762"/>
                </a:lnTo>
                <a:lnTo>
                  <a:pt x="164156" y="144535"/>
                </a:lnTo>
                <a:lnTo>
                  <a:pt x="168492" y="145475"/>
                </a:lnTo>
                <a:lnTo>
                  <a:pt x="173288" y="147056"/>
                </a:lnTo>
                <a:lnTo>
                  <a:pt x="178390" y="149061"/>
                </a:lnTo>
                <a:lnTo>
                  <a:pt x="182744" y="151351"/>
                </a:lnTo>
                <a:lnTo>
                  <a:pt x="186600" y="153830"/>
                </a:lnTo>
                <a:lnTo>
                  <a:pt x="190122" y="156435"/>
                </a:lnTo>
                <a:lnTo>
                  <a:pt x="196576" y="161870"/>
                </a:lnTo>
                <a:lnTo>
                  <a:pt x="202619" y="167460"/>
                </a:lnTo>
                <a:lnTo>
                  <a:pt x="208480" y="173119"/>
                </a:lnTo>
                <a:lnTo>
                  <a:pt x="210424" y="175962"/>
                </a:lnTo>
                <a:lnTo>
                  <a:pt x="212584" y="181660"/>
                </a:lnTo>
                <a:lnTo>
                  <a:pt x="213544" y="189909"/>
                </a:lnTo>
                <a:lnTo>
                  <a:pt x="213800" y="194775"/>
                </a:lnTo>
                <a:lnTo>
                  <a:pt x="213018" y="198972"/>
                </a:lnTo>
                <a:lnTo>
                  <a:pt x="209610" y="206175"/>
                </a:lnTo>
                <a:lnTo>
                  <a:pt x="204920" y="215091"/>
                </a:lnTo>
                <a:lnTo>
                  <a:pt x="202335" y="220136"/>
                </a:lnTo>
                <a:lnTo>
                  <a:pt x="196924" y="228281"/>
                </a:lnTo>
                <a:lnTo>
                  <a:pt x="191344" y="236029"/>
                </a:lnTo>
                <a:lnTo>
                  <a:pt x="188523" y="240762"/>
                </a:lnTo>
                <a:lnTo>
                  <a:pt x="185689" y="245822"/>
                </a:lnTo>
                <a:lnTo>
                  <a:pt x="180001" y="253985"/>
                </a:lnTo>
                <a:lnTo>
                  <a:pt x="174298" y="260788"/>
                </a:lnTo>
                <a:lnTo>
                  <a:pt x="168587" y="266986"/>
                </a:lnTo>
                <a:lnTo>
                  <a:pt x="164779" y="269020"/>
                </a:lnTo>
                <a:lnTo>
                  <a:pt x="160335" y="270376"/>
                </a:lnTo>
                <a:lnTo>
                  <a:pt x="155468" y="271280"/>
                </a:lnTo>
                <a:lnTo>
                  <a:pt x="151270" y="272835"/>
                </a:lnTo>
                <a:lnTo>
                  <a:pt x="147519" y="274824"/>
                </a:lnTo>
                <a:lnTo>
                  <a:pt x="144066" y="277103"/>
                </a:lnTo>
                <a:lnTo>
                  <a:pt x="137689" y="279635"/>
                </a:lnTo>
                <a:lnTo>
                  <a:pt x="131680" y="280760"/>
                </a:lnTo>
                <a:lnTo>
                  <a:pt x="125834" y="281260"/>
                </a:lnTo>
                <a:lnTo>
                  <a:pt x="120061" y="281482"/>
                </a:lnTo>
                <a:lnTo>
                  <a:pt x="111442" y="2816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0" name="SMARTPenAnnotation219"/>
          <p:cNvSpPr/>
          <p:nvPr/>
        </p:nvSpPr>
        <p:spPr>
          <a:xfrm>
            <a:off x="4829175" y="4989195"/>
            <a:ext cx="180023" cy="188596"/>
          </a:xfrm>
          <a:custGeom>
            <a:avLst/>
            <a:gdLst/>
            <a:ahLst/>
            <a:cxnLst/>
            <a:rect l="0" t="0" r="0" b="0"/>
            <a:pathLst>
              <a:path w="180023" h="188596">
                <a:moveTo>
                  <a:pt x="0" y="0"/>
                </a:moveTo>
                <a:lnTo>
                  <a:pt x="15600" y="0"/>
                </a:lnTo>
                <a:lnTo>
                  <a:pt x="18998" y="2540"/>
                </a:lnTo>
                <a:lnTo>
                  <a:pt x="21238" y="4550"/>
                </a:lnTo>
                <a:lnTo>
                  <a:pt x="23683" y="5891"/>
                </a:lnTo>
                <a:lnTo>
                  <a:pt x="28940" y="7381"/>
                </a:lnTo>
                <a:lnTo>
                  <a:pt x="32629" y="8730"/>
                </a:lnTo>
                <a:lnTo>
                  <a:pt x="36993" y="10583"/>
                </a:lnTo>
                <a:lnTo>
                  <a:pt x="41806" y="12770"/>
                </a:lnTo>
                <a:lnTo>
                  <a:pt x="45968" y="15181"/>
                </a:lnTo>
                <a:lnTo>
                  <a:pt x="49695" y="17740"/>
                </a:lnTo>
                <a:lnTo>
                  <a:pt x="53133" y="20399"/>
                </a:lnTo>
                <a:lnTo>
                  <a:pt x="56377" y="24077"/>
                </a:lnTo>
                <a:lnTo>
                  <a:pt x="59492" y="28434"/>
                </a:lnTo>
                <a:lnTo>
                  <a:pt x="62521" y="33243"/>
                </a:lnTo>
                <a:lnTo>
                  <a:pt x="66445" y="38355"/>
                </a:lnTo>
                <a:lnTo>
                  <a:pt x="70967" y="43667"/>
                </a:lnTo>
                <a:lnTo>
                  <a:pt x="80118" y="53697"/>
                </a:lnTo>
                <a:lnTo>
                  <a:pt x="87360" y="61330"/>
                </a:lnTo>
                <a:lnTo>
                  <a:pt x="90625" y="65652"/>
                </a:lnTo>
                <a:lnTo>
                  <a:pt x="93754" y="70438"/>
                </a:lnTo>
                <a:lnTo>
                  <a:pt x="96793" y="75533"/>
                </a:lnTo>
                <a:lnTo>
                  <a:pt x="105249" y="88815"/>
                </a:lnTo>
                <a:lnTo>
                  <a:pt x="110171" y="96358"/>
                </a:lnTo>
                <a:lnTo>
                  <a:pt x="114405" y="103291"/>
                </a:lnTo>
                <a:lnTo>
                  <a:pt x="118179" y="109818"/>
                </a:lnTo>
                <a:lnTo>
                  <a:pt x="124914" y="122150"/>
                </a:lnTo>
                <a:lnTo>
                  <a:pt x="131082" y="133981"/>
                </a:lnTo>
                <a:lnTo>
                  <a:pt x="134060" y="138851"/>
                </a:lnTo>
                <a:lnTo>
                  <a:pt x="136999" y="143049"/>
                </a:lnTo>
                <a:lnTo>
                  <a:pt x="139910" y="146801"/>
                </a:lnTo>
                <a:lnTo>
                  <a:pt x="142803" y="150255"/>
                </a:lnTo>
                <a:lnTo>
                  <a:pt x="145684" y="153510"/>
                </a:lnTo>
                <a:lnTo>
                  <a:pt x="151426" y="159667"/>
                </a:lnTo>
                <a:lnTo>
                  <a:pt x="162873" y="171380"/>
                </a:lnTo>
                <a:lnTo>
                  <a:pt x="180022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1" name="SMARTPenAnnotation220"/>
          <p:cNvSpPr/>
          <p:nvPr/>
        </p:nvSpPr>
        <p:spPr>
          <a:xfrm>
            <a:off x="4880609" y="4954904"/>
            <a:ext cx="154307" cy="214314"/>
          </a:xfrm>
          <a:custGeom>
            <a:avLst/>
            <a:gdLst/>
            <a:ahLst/>
            <a:cxnLst/>
            <a:rect l="0" t="0" r="0" b="0"/>
            <a:pathLst>
              <a:path w="154307" h="214314">
                <a:moveTo>
                  <a:pt x="154306" y="0"/>
                </a:moveTo>
                <a:lnTo>
                  <a:pt x="141535" y="12771"/>
                </a:lnTo>
                <a:lnTo>
                  <a:pt x="140077" y="16134"/>
                </a:lnTo>
                <a:lnTo>
                  <a:pt x="139105" y="20281"/>
                </a:lnTo>
                <a:lnTo>
                  <a:pt x="138457" y="24951"/>
                </a:lnTo>
                <a:lnTo>
                  <a:pt x="137072" y="29016"/>
                </a:lnTo>
                <a:lnTo>
                  <a:pt x="135197" y="32679"/>
                </a:lnTo>
                <a:lnTo>
                  <a:pt x="132994" y="36074"/>
                </a:lnTo>
                <a:lnTo>
                  <a:pt x="129620" y="40242"/>
                </a:lnTo>
                <a:lnTo>
                  <a:pt x="125466" y="44926"/>
                </a:lnTo>
                <a:lnTo>
                  <a:pt x="120792" y="49953"/>
                </a:lnTo>
                <a:lnTo>
                  <a:pt x="116723" y="56162"/>
                </a:lnTo>
                <a:lnTo>
                  <a:pt x="113058" y="63159"/>
                </a:lnTo>
                <a:lnTo>
                  <a:pt x="109662" y="70681"/>
                </a:lnTo>
                <a:lnTo>
                  <a:pt x="105494" y="77601"/>
                </a:lnTo>
                <a:lnTo>
                  <a:pt x="100809" y="84119"/>
                </a:lnTo>
                <a:lnTo>
                  <a:pt x="95781" y="90370"/>
                </a:lnTo>
                <a:lnTo>
                  <a:pt x="91477" y="97394"/>
                </a:lnTo>
                <a:lnTo>
                  <a:pt x="87655" y="104935"/>
                </a:lnTo>
                <a:lnTo>
                  <a:pt x="84154" y="112819"/>
                </a:lnTo>
                <a:lnTo>
                  <a:pt x="79916" y="119981"/>
                </a:lnTo>
                <a:lnTo>
                  <a:pt x="75185" y="126659"/>
                </a:lnTo>
                <a:lnTo>
                  <a:pt x="70126" y="133018"/>
                </a:lnTo>
                <a:lnTo>
                  <a:pt x="64848" y="139161"/>
                </a:lnTo>
                <a:lnTo>
                  <a:pt x="59425" y="145162"/>
                </a:lnTo>
                <a:lnTo>
                  <a:pt x="45230" y="160169"/>
                </a:lnTo>
                <a:lnTo>
                  <a:pt x="41584" y="163930"/>
                </a:lnTo>
                <a:lnTo>
                  <a:pt x="38200" y="168342"/>
                </a:lnTo>
                <a:lnTo>
                  <a:pt x="34992" y="173188"/>
                </a:lnTo>
                <a:lnTo>
                  <a:pt x="31900" y="178324"/>
                </a:lnTo>
                <a:lnTo>
                  <a:pt x="28887" y="182701"/>
                </a:lnTo>
                <a:lnTo>
                  <a:pt x="25926" y="186570"/>
                </a:lnTo>
                <a:lnTo>
                  <a:pt x="22999" y="190103"/>
                </a:lnTo>
                <a:lnTo>
                  <a:pt x="20095" y="193410"/>
                </a:lnTo>
                <a:lnTo>
                  <a:pt x="17207" y="196568"/>
                </a:lnTo>
                <a:lnTo>
                  <a:pt x="11458" y="202616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2" name="SMARTPenAnnotation221"/>
          <p:cNvSpPr/>
          <p:nvPr/>
        </p:nvSpPr>
        <p:spPr>
          <a:xfrm>
            <a:off x="5240654" y="4997767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5" y="23178"/>
                </a:lnTo>
                <a:lnTo>
                  <a:pt x="15601" y="18336"/>
                </a:lnTo>
                <a:lnTo>
                  <a:pt x="21539" y="17674"/>
                </a:lnTo>
                <a:lnTo>
                  <a:pt x="25790" y="17498"/>
                </a:lnTo>
                <a:lnTo>
                  <a:pt x="35592" y="17302"/>
                </a:lnTo>
                <a:lnTo>
                  <a:pt x="40873" y="17250"/>
                </a:lnTo>
                <a:lnTo>
                  <a:pt x="46299" y="16262"/>
                </a:lnTo>
                <a:lnTo>
                  <a:pt x="51821" y="14652"/>
                </a:lnTo>
                <a:lnTo>
                  <a:pt x="57407" y="12626"/>
                </a:lnTo>
                <a:lnTo>
                  <a:pt x="63037" y="11274"/>
                </a:lnTo>
                <a:lnTo>
                  <a:pt x="68695" y="10374"/>
                </a:lnTo>
                <a:lnTo>
                  <a:pt x="74372" y="9773"/>
                </a:lnTo>
                <a:lnTo>
                  <a:pt x="80061" y="9373"/>
                </a:lnTo>
                <a:lnTo>
                  <a:pt x="85760" y="9106"/>
                </a:lnTo>
                <a:lnTo>
                  <a:pt x="97170" y="8810"/>
                </a:lnTo>
                <a:lnTo>
                  <a:pt x="108593" y="8678"/>
                </a:lnTo>
                <a:lnTo>
                  <a:pt x="114305" y="7691"/>
                </a:lnTo>
                <a:lnTo>
                  <a:pt x="120019" y="6079"/>
                </a:lnTo>
                <a:lnTo>
                  <a:pt x="125733" y="4053"/>
                </a:lnTo>
                <a:lnTo>
                  <a:pt x="131447" y="2702"/>
                </a:lnTo>
                <a:lnTo>
                  <a:pt x="137161" y="1801"/>
                </a:lnTo>
                <a:lnTo>
                  <a:pt x="142876" y="1201"/>
                </a:lnTo>
                <a:lnTo>
                  <a:pt x="149544" y="801"/>
                </a:lnTo>
                <a:lnTo>
                  <a:pt x="164572" y="356"/>
                </a:lnTo>
                <a:lnTo>
                  <a:pt x="184767" y="70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3" name="SMARTPenAnnotation222"/>
          <p:cNvSpPr/>
          <p:nvPr/>
        </p:nvSpPr>
        <p:spPr>
          <a:xfrm>
            <a:off x="5326379" y="4937760"/>
            <a:ext cx="34292" cy="197168"/>
          </a:xfrm>
          <a:custGeom>
            <a:avLst/>
            <a:gdLst/>
            <a:ahLst/>
            <a:cxnLst/>
            <a:rect l="0" t="0" r="0" b="0"/>
            <a:pathLst>
              <a:path w="34292" h="197168">
                <a:moveTo>
                  <a:pt x="0" y="0"/>
                </a:moveTo>
                <a:lnTo>
                  <a:pt x="0" y="49952"/>
                </a:lnTo>
                <a:lnTo>
                  <a:pt x="953" y="54256"/>
                </a:lnTo>
                <a:lnTo>
                  <a:pt x="2541" y="58078"/>
                </a:lnTo>
                <a:lnTo>
                  <a:pt x="4551" y="61579"/>
                </a:lnTo>
                <a:lnTo>
                  <a:pt x="9325" y="70548"/>
                </a:lnTo>
                <a:lnTo>
                  <a:pt x="11932" y="75607"/>
                </a:lnTo>
                <a:lnTo>
                  <a:pt x="13670" y="80885"/>
                </a:lnTo>
                <a:lnTo>
                  <a:pt x="14829" y="86308"/>
                </a:lnTo>
                <a:lnTo>
                  <a:pt x="15601" y="91829"/>
                </a:lnTo>
                <a:lnTo>
                  <a:pt x="16116" y="97414"/>
                </a:lnTo>
                <a:lnTo>
                  <a:pt x="16459" y="103042"/>
                </a:lnTo>
                <a:lnTo>
                  <a:pt x="16840" y="114376"/>
                </a:lnTo>
                <a:lnTo>
                  <a:pt x="17085" y="137175"/>
                </a:lnTo>
                <a:lnTo>
                  <a:pt x="17106" y="142885"/>
                </a:lnTo>
                <a:lnTo>
                  <a:pt x="18071" y="148596"/>
                </a:lnTo>
                <a:lnTo>
                  <a:pt x="19668" y="154309"/>
                </a:lnTo>
                <a:lnTo>
                  <a:pt x="21684" y="160023"/>
                </a:lnTo>
                <a:lnTo>
                  <a:pt x="23029" y="164784"/>
                </a:lnTo>
                <a:lnTo>
                  <a:pt x="23925" y="168911"/>
                </a:lnTo>
                <a:lnTo>
                  <a:pt x="24523" y="172615"/>
                </a:lnTo>
                <a:lnTo>
                  <a:pt x="25874" y="176036"/>
                </a:lnTo>
                <a:lnTo>
                  <a:pt x="27727" y="179270"/>
                </a:lnTo>
                <a:lnTo>
                  <a:pt x="29915" y="182378"/>
                </a:lnTo>
                <a:lnTo>
                  <a:pt x="31374" y="185403"/>
                </a:lnTo>
                <a:lnTo>
                  <a:pt x="32346" y="188372"/>
                </a:lnTo>
                <a:lnTo>
                  <a:pt x="34291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4" name="SMARTPenAnnotation223"/>
          <p:cNvSpPr/>
          <p:nvPr/>
        </p:nvSpPr>
        <p:spPr>
          <a:xfrm>
            <a:off x="5600858" y="4827659"/>
            <a:ext cx="213641" cy="297354"/>
          </a:xfrm>
          <a:custGeom>
            <a:avLst/>
            <a:gdLst/>
            <a:ahLst/>
            <a:cxnLst/>
            <a:rect l="0" t="0" r="0" b="0"/>
            <a:pathLst>
              <a:path w="213641" h="297354">
                <a:moveTo>
                  <a:pt x="85567" y="67238"/>
                </a:moveTo>
                <a:lnTo>
                  <a:pt x="72796" y="67238"/>
                </a:lnTo>
                <a:lnTo>
                  <a:pt x="70386" y="68191"/>
                </a:lnTo>
                <a:lnTo>
                  <a:pt x="65167" y="71789"/>
                </a:lnTo>
                <a:lnTo>
                  <a:pt x="59673" y="74023"/>
                </a:lnTo>
                <a:lnTo>
                  <a:pt x="56874" y="74619"/>
                </a:lnTo>
                <a:lnTo>
                  <a:pt x="51224" y="77821"/>
                </a:lnTo>
                <a:lnTo>
                  <a:pt x="48384" y="80008"/>
                </a:lnTo>
                <a:lnTo>
                  <a:pt x="42689" y="87519"/>
                </a:lnTo>
                <a:lnTo>
                  <a:pt x="39836" y="92189"/>
                </a:lnTo>
                <a:lnTo>
                  <a:pt x="36030" y="96254"/>
                </a:lnTo>
                <a:lnTo>
                  <a:pt x="31587" y="99917"/>
                </a:lnTo>
                <a:lnTo>
                  <a:pt x="26720" y="103312"/>
                </a:lnTo>
                <a:lnTo>
                  <a:pt x="22523" y="107480"/>
                </a:lnTo>
                <a:lnTo>
                  <a:pt x="18773" y="112163"/>
                </a:lnTo>
                <a:lnTo>
                  <a:pt x="15320" y="117191"/>
                </a:lnTo>
                <a:lnTo>
                  <a:pt x="8944" y="125317"/>
                </a:lnTo>
                <a:lnTo>
                  <a:pt x="5909" y="128817"/>
                </a:lnTo>
                <a:lnTo>
                  <a:pt x="2538" y="135247"/>
                </a:lnTo>
                <a:lnTo>
                  <a:pt x="1040" y="141279"/>
                </a:lnTo>
                <a:lnTo>
                  <a:pt x="197" y="150030"/>
                </a:lnTo>
                <a:lnTo>
                  <a:pt x="0" y="155787"/>
                </a:lnTo>
                <a:lnTo>
                  <a:pt x="900" y="157704"/>
                </a:lnTo>
                <a:lnTo>
                  <a:pt x="2452" y="158981"/>
                </a:lnTo>
                <a:lnTo>
                  <a:pt x="4439" y="159833"/>
                </a:lnTo>
                <a:lnTo>
                  <a:pt x="9187" y="160779"/>
                </a:lnTo>
                <a:lnTo>
                  <a:pt x="11787" y="161031"/>
                </a:lnTo>
                <a:lnTo>
                  <a:pt x="15425" y="162152"/>
                </a:lnTo>
                <a:lnTo>
                  <a:pt x="19756" y="163851"/>
                </a:lnTo>
                <a:lnTo>
                  <a:pt x="24548" y="165937"/>
                </a:lnTo>
                <a:lnTo>
                  <a:pt x="28695" y="167327"/>
                </a:lnTo>
                <a:lnTo>
                  <a:pt x="32412" y="168254"/>
                </a:lnTo>
                <a:lnTo>
                  <a:pt x="35843" y="168872"/>
                </a:lnTo>
                <a:lnTo>
                  <a:pt x="40035" y="169284"/>
                </a:lnTo>
                <a:lnTo>
                  <a:pt x="44734" y="169559"/>
                </a:lnTo>
                <a:lnTo>
                  <a:pt x="55036" y="169864"/>
                </a:lnTo>
                <a:lnTo>
                  <a:pt x="65965" y="170000"/>
                </a:lnTo>
                <a:lnTo>
                  <a:pt x="71547" y="170988"/>
                </a:lnTo>
                <a:lnTo>
                  <a:pt x="77172" y="172600"/>
                </a:lnTo>
                <a:lnTo>
                  <a:pt x="82828" y="174627"/>
                </a:lnTo>
                <a:lnTo>
                  <a:pt x="88504" y="176930"/>
                </a:lnTo>
                <a:lnTo>
                  <a:pt x="94192" y="179419"/>
                </a:lnTo>
                <a:lnTo>
                  <a:pt x="99889" y="182030"/>
                </a:lnTo>
                <a:lnTo>
                  <a:pt x="105592" y="183771"/>
                </a:lnTo>
                <a:lnTo>
                  <a:pt x="111300" y="184932"/>
                </a:lnTo>
                <a:lnTo>
                  <a:pt x="117010" y="185705"/>
                </a:lnTo>
                <a:lnTo>
                  <a:pt x="121768" y="187174"/>
                </a:lnTo>
                <a:lnTo>
                  <a:pt x="125894" y="189105"/>
                </a:lnTo>
                <a:lnTo>
                  <a:pt x="129596" y="191346"/>
                </a:lnTo>
                <a:lnTo>
                  <a:pt x="133970" y="193791"/>
                </a:lnTo>
                <a:lnTo>
                  <a:pt x="143909" y="199049"/>
                </a:lnTo>
                <a:lnTo>
                  <a:pt x="148274" y="202737"/>
                </a:lnTo>
                <a:lnTo>
                  <a:pt x="152137" y="207101"/>
                </a:lnTo>
                <a:lnTo>
                  <a:pt x="155664" y="211915"/>
                </a:lnTo>
                <a:lnTo>
                  <a:pt x="162123" y="219804"/>
                </a:lnTo>
                <a:lnTo>
                  <a:pt x="165180" y="223242"/>
                </a:lnTo>
                <a:lnTo>
                  <a:pt x="167217" y="226485"/>
                </a:lnTo>
                <a:lnTo>
                  <a:pt x="169481" y="232630"/>
                </a:lnTo>
                <a:lnTo>
                  <a:pt x="170755" y="241444"/>
                </a:lnTo>
                <a:lnTo>
                  <a:pt x="171054" y="249755"/>
                </a:lnTo>
                <a:lnTo>
                  <a:pt x="171133" y="254638"/>
                </a:lnTo>
                <a:lnTo>
                  <a:pt x="170233" y="258847"/>
                </a:lnTo>
                <a:lnTo>
                  <a:pt x="166694" y="266063"/>
                </a:lnTo>
                <a:lnTo>
                  <a:pt x="161946" y="272444"/>
                </a:lnTo>
                <a:lnTo>
                  <a:pt x="156660" y="278456"/>
                </a:lnTo>
                <a:lnTo>
                  <a:pt x="151137" y="284303"/>
                </a:lnTo>
                <a:lnTo>
                  <a:pt x="148330" y="286243"/>
                </a:lnTo>
                <a:lnTo>
                  <a:pt x="142671" y="288398"/>
                </a:lnTo>
                <a:lnTo>
                  <a:pt x="136982" y="291897"/>
                </a:lnTo>
                <a:lnTo>
                  <a:pt x="134131" y="294163"/>
                </a:lnTo>
                <a:lnTo>
                  <a:pt x="131277" y="295674"/>
                </a:lnTo>
                <a:lnTo>
                  <a:pt x="125568" y="297353"/>
                </a:lnTo>
                <a:lnTo>
                  <a:pt x="121759" y="296848"/>
                </a:lnTo>
                <a:lnTo>
                  <a:pt x="117315" y="295559"/>
                </a:lnTo>
                <a:lnTo>
                  <a:pt x="112447" y="293747"/>
                </a:lnTo>
                <a:lnTo>
                  <a:pt x="108249" y="292539"/>
                </a:lnTo>
                <a:lnTo>
                  <a:pt x="104498" y="291733"/>
                </a:lnTo>
                <a:lnTo>
                  <a:pt x="101045" y="291197"/>
                </a:lnTo>
                <a:lnTo>
                  <a:pt x="94669" y="290600"/>
                </a:lnTo>
                <a:lnTo>
                  <a:pt x="91634" y="290441"/>
                </a:lnTo>
                <a:lnTo>
                  <a:pt x="89612" y="289383"/>
                </a:lnTo>
                <a:lnTo>
                  <a:pt x="88263" y="287725"/>
                </a:lnTo>
                <a:lnTo>
                  <a:pt x="87365" y="285667"/>
                </a:lnTo>
                <a:lnTo>
                  <a:pt x="81549" y="278219"/>
                </a:lnTo>
                <a:lnTo>
                  <a:pt x="80030" y="275520"/>
                </a:lnTo>
                <a:lnTo>
                  <a:pt x="78343" y="269980"/>
                </a:lnTo>
                <a:lnTo>
                  <a:pt x="77594" y="261803"/>
                </a:lnTo>
                <a:lnTo>
                  <a:pt x="77394" y="256956"/>
                </a:lnTo>
                <a:lnTo>
                  <a:pt x="78213" y="252772"/>
                </a:lnTo>
                <a:lnTo>
                  <a:pt x="81664" y="245583"/>
                </a:lnTo>
                <a:lnTo>
                  <a:pt x="86372" y="236672"/>
                </a:lnTo>
                <a:lnTo>
                  <a:pt x="88961" y="231629"/>
                </a:lnTo>
                <a:lnTo>
                  <a:pt x="91639" y="225410"/>
                </a:lnTo>
                <a:lnTo>
                  <a:pt x="94378" y="218406"/>
                </a:lnTo>
                <a:lnTo>
                  <a:pt x="97155" y="210879"/>
                </a:lnTo>
                <a:lnTo>
                  <a:pt x="99960" y="203957"/>
                </a:lnTo>
                <a:lnTo>
                  <a:pt x="102782" y="197436"/>
                </a:lnTo>
                <a:lnTo>
                  <a:pt x="105616" y="191185"/>
                </a:lnTo>
                <a:lnTo>
                  <a:pt x="109410" y="185112"/>
                </a:lnTo>
                <a:lnTo>
                  <a:pt x="113845" y="179158"/>
                </a:lnTo>
                <a:lnTo>
                  <a:pt x="118706" y="173284"/>
                </a:lnTo>
                <a:lnTo>
                  <a:pt x="123853" y="166510"/>
                </a:lnTo>
                <a:lnTo>
                  <a:pt x="134650" y="151364"/>
                </a:lnTo>
                <a:lnTo>
                  <a:pt x="139244" y="144277"/>
                </a:lnTo>
                <a:lnTo>
                  <a:pt x="143259" y="137647"/>
                </a:lnTo>
                <a:lnTo>
                  <a:pt x="146888" y="131323"/>
                </a:lnTo>
                <a:lnTo>
                  <a:pt x="151213" y="124249"/>
                </a:lnTo>
                <a:lnTo>
                  <a:pt x="161098" y="108769"/>
                </a:lnTo>
                <a:lnTo>
                  <a:pt x="166400" y="101592"/>
                </a:lnTo>
                <a:lnTo>
                  <a:pt x="171841" y="94904"/>
                </a:lnTo>
                <a:lnTo>
                  <a:pt x="177373" y="88540"/>
                </a:lnTo>
                <a:lnTo>
                  <a:pt x="182013" y="82392"/>
                </a:lnTo>
                <a:lnTo>
                  <a:pt x="186060" y="76388"/>
                </a:lnTo>
                <a:lnTo>
                  <a:pt x="189709" y="70481"/>
                </a:lnTo>
                <a:lnTo>
                  <a:pt x="193095" y="64637"/>
                </a:lnTo>
                <a:lnTo>
                  <a:pt x="199397" y="53064"/>
                </a:lnTo>
                <a:lnTo>
                  <a:pt x="205373" y="44112"/>
                </a:lnTo>
                <a:lnTo>
                  <a:pt x="208300" y="40390"/>
                </a:lnTo>
                <a:lnTo>
                  <a:pt x="211553" y="33715"/>
                </a:lnTo>
                <a:lnTo>
                  <a:pt x="213383" y="24603"/>
                </a:lnTo>
                <a:lnTo>
                  <a:pt x="213640" y="21670"/>
                </a:lnTo>
                <a:lnTo>
                  <a:pt x="212859" y="18762"/>
                </a:lnTo>
                <a:lnTo>
                  <a:pt x="209451" y="12991"/>
                </a:lnTo>
                <a:lnTo>
                  <a:pt x="207209" y="11070"/>
                </a:lnTo>
                <a:lnTo>
                  <a:pt x="204762" y="9791"/>
                </a:lnTo>
                <a:lnTo>
                  <a:pt x="202177" y="8938"/>
                </a:lnTo>
                <a:lnTo>
                  <a:pt x="196766" y="5449"/>
                </a:lnTo>
                <a:lnTo>
                  <a:pt x="193989" y="3186"/>
                </a:lnTo>
                <a:lnTo>
                  <a:pt x="190234" y="1677"/>
                </a:lnTo>
                <a:lnTo>
                  <a:pt x="185825" y="671"/>
                </a:lnTo>
                <a:lnTo>
                  <a:pt x="180980" y="0"/>
                </a:lnTo>
                <a:lnTo>
                  <a:pt x="175845" y="505"/>
                </a:lnTo>
                <a:lnTo>
                  <a:pt x="170518" y="1794"/>
                </a:lnTo>
                <a:lnTo>
                  <a:pt x="165060" y="3606"/>
                </a:lnTo>
                <a:lnTo>
                  <a:pt x="160470" y="4815"/>
                </a:lnTo>
                <a:lnTo>
                  <a:pt x="156457" y="5620"/>
                </a:lnTo>
                <a:lnTo>
                  <a:pt x="152829" y="6157"/>
                </a:lnTo>
                <a:lnTo>
                  <a:pt x="149458" y="7467"/>
                </a:lnTo>
                <a:lnTo>
                  <a:pt x="146259" y="9294"/>
                </a:lnTo>
                <a:lnTo>
                  <a:pt x="137001" y="158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5" name="SMARTPenAnnotation224"/>
          <p:cNvSpPr/>
          <p:nvPr/>
        </p:nvSpPr>
        <p:spPr>
          <a:xfrm>
            <a:off x="6012179" y="4929187"/>
            <a:ext cx="120017" cy="8574"/>
          </a:xfrm>
          <a:custGeom>
            <a:avLst/>
            <a:gdLst/>
            <a:ahLst/>
            <a:cxnLst/>
            <a:rect l="0" t="0" r="0" b="0"/>
            <a:pathLst>
              <a:path w="120017" h="8574">
                <a:moveTo>
                  <a:pt x="0" y="8573"/>
                </a:moveTo>
                <a:lnTo>
                  <a:pt x="33266" y="8573"/>
                </a:lnTo>
                <a:lnTo>
                  <a:pt x="38370" y="7620"/>
                </a:lnTo>
                <a:lnTo>
                  <a:pt x="43678" y="6033"/>
                </a:lnTo>
                <a:lnTo>
                  <a:pt x="49121" y="4022"/>
                </a:lnTo>
                <a:lnTo>
                  <a:pt x="53703" y="2681"/>
                </a:lnTo>
                <a:lnTo>
                  <a:pt x="57709" y="1787"/>
                </a:lnTo>
                <a:lnTo>
                  <a:pt x="61334" y="1191"/>
                </a:lnTo>
                <a:lnTo>
                  <a:pt x="65654" y="795"/>
                </a:lnTo>
                <a:lnTo>
                  <a:pt x="70440" y="529"/>
                </a:lnTo>
                <a:lnTo>
                  <a:pt x="80837" y="236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6" name="SMARTPenAnnotation225"/>
          <p:cNvSpPr/>
          <p:nvPr/>
        </p:nvSpPr>
        <p:spPr>
          <a:xfrm>
            <a:off x="5995034" y="5023515"/>
            <a:ext cx="154307" cy="8543"/>
          </a:xfrm>
          <a:custGeom>
            <a:avLst/>
            <a:gdLst/>
            <a:ahLst/>
            <a:cxnLst/>
            <a:rect l="0" t="0" r="0" b="0"/>
            <a:pathLst>
              <a:path w="154307" h="8543">
                <a:moveTo>
                  <a:pt x="0" y="8542"/>
                </a:moveTo>
                <a:lnTo>
                  <a:pt x="41712" y="8542"/>
                </a:lnTo>
                <a:lnTo>
                  <a:pt x="46858" y="7590"/>
                </a:lnTo>
                <a:lnTo>
                  <a:pt x="52194" y="6002"/>
                </a:lnTo>
                <a:lnTo>
                  <a:pt x="57656" y="3992"/>
                </a:lnTo>
                <a:lnTo>
                  <a:pt x="63203" y="2651"/>
                </a:lnTo>
                <a:lnTo>
                  <a:pt x="68805" y="1757"/>
                </a:lnTo>
                <a:lnTo>
                  <a:pt x="74445" y="1161"/>
                </a:lnTo>
                <a:lnTo>
                  <a:pt x="80110" y="764"/>
                </a:lnTo>
                <a:lnTo>
                  <a:pt x="85792" y="499"/>
                </a:lnTo>
                <a:lnTo>
                  <a:pt x="97185" y="205"/>
                </a:lnTo>
                <a:lnTo>
                  <a:pt x="125734" y="0"/>
                </a:lnTo>
                <a:lnTo>
                  <a:pt x="130495" y="943"/>
                </a:lnTo>
                <a:lnTo>
                  <a:pt x="134622" y="2523"/>
                </a:lnTo>
                <a:lnTo>
                  <a:pt x="138326" y="4530"/>
                </a:lnTo>
                <a:lnTo>
                  <a:pt x="141748" y="5867"/>
                </a:lnTo>
                <a:lnTo>
                  <a:pt x="144981" y="6759"/>
                </a:lnTo>
                <a:lnTo>
                  <a:pt x="154306" y="85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7" name="SMARTPenAnnotation226"/>
          <p:cNvSpPr/>
          <p:nvPr/>
        </p:nvSpPr>
        <p:spPr>
          <a:xfrm>
            <a:off x="6295103" y="4852035"/>
            <a:ext cx="17115" cy="231458"/>
          </a:xfrm>
          <a:custGeom>
            <a:avLst/>
            <a:gdLst/>
            <a:ahLst/>
            <a:cxnLst/>
            <a:rect l="0" t="0" r="0" b="0"/>
            <a:pathLst>
              <a:path w="17115" h="231458">
                <a:moveTo>
                  <a:pt x="8542" y="0"/>
                </a:moveTo>
                <a:lnTo>
                  <a:pt x="73" y="0"/>
                </a:lnTo>
                <a:lnTo>
                  <a:pt x="16" y="5080"/>
                </a:lnTo>
                <a:lnTo>
                  <a:pt x="0" y="9102"/>
                </a:lnTo>
                <a:lnTo>
                  <a:pt x="942" y="12735"/>
                </a:lnTo>
                <a:lnTo>
                  <a:pt x="2523" y="16110"/>
                </a:lnTo>
                <a:lnTo>
                  <a:pt x="4529" y="19312"/>
                </a:lnTo>
                <a:lnTo>
                  <a:pt x="5867" y="23352"/>
                </a:lnTo>
                <a:lnTo>
                  <a:pt x="6758" y="27951"/>
                </a:lnTo>
                <a:lnTo>
                  <a:pt x="7353" y="32921"/>
                </a:lnTo>
                <a:lnTo>
                  <a:pt x="7749" y="38140"/>
                </a:lnTo>
                <a:lnTo>
                  <a:pt x="8013" y="43524"/>
                </a:lnTo>
                <a:lnTo>
                  <a:pt x="8189" y="49018"/>
                </a:lnTo>
                <a:lnTo>
                  <a:pt x="9259" y="54586"/>
                </a:lnTo>
                <a:lnTo>
                  <a:pt x="10925" y="60203"/>
                </a:lnTo>
                <a:lnTo>
                  <a:pt x="12988" y="65853"/>
                </a:lnTo>
                <a:lnTo>
                  <a:pt x="14363" y="72477"/>
                </a:lnTo>
                <a:lnTo>
                  <a:pt x="15280" y="79750"/>
                </a:lnTo>
                <a:lnTo>
                  <a:pt x="15892" y="87456"/>
                </a:lnTo>
                <a:lnTo>
                  <a:pt x="16299" y="94499"/>
                </a:lnTo>
                <a:lnTo>
                  <a:pt x="16752" y="107404"/>
                </a:lnTo>
                <a:lnTo>
                  <a:pt x="17042" y="131211"/>
                </a:lnTo>
                <a:lnTo>
                  <a:pt x="17114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8" name="SMARTPenAnnotation227"/>
          <p:cNvSpPr/>
          <p:nvPr/>
        </p:nvSpPr>
        <p:spPr>
          <a:xfrm>
            <a:off x="6415204" y="4826317"/>
            <a:ext cx="188479" cy="102871"/>
          </a:xfrm>
          <a:custGeom>
            <a:avLst/>
            <a:gdLst/>
            <a:ahLst/>
            <a:cxnLst/>
            <a:rect l="0" t="0" r="0" b="0"/>
            <a:pathLst>
              <a:path w="188479" h="102871">
                <a:moveTo>
                  <a:pt x="42746" y="0"/>
                </a:moveTo>
                <a:lnTo>
                  <a:pt x="42746" y="7381"/>
                </a:lnTo>
                <a:lnTo>
                  <a:pt x="40206" y="10583"/>
                </a:lnTo>
                <a:lnTo>
                  <a:pt x="38195" y="12770"/>
                </a:lnTo>
                <a:lnTo>
                  <a:pt x="36854" y="15182"/>
                </a:lnTo>
                <a:lnTo>
                  <a:pt x="35960" y="17741"/>
                </a:lnTo>
                <a:lnTo>
                  <a:pt x="35365" y="20400"/>
                </a:lnTo>
                <a:lnTo>
                  <a:pt x="34015" y="24077"/>
                </a:lnTo>
                <a:lnTo>
                  <a:pt x="32163" y="28434"/>
                </a:lnTo>
                <a:lnTo>
                  <a:pt x="29975" y="33244"/>
                </a:lnTo>
                <a:lnTo>
                  <a:pt x="28517" y="37403"/>
                </a:lnTo>
                <a:lnTo>
                  <a:pt x="27545" y="41128"/>
                </a:lnTo>
                <a:lnTo>
                  <a:pt x="26897" y="44563"/>
                </a:lnTo>
                <a:lnTo>
                  <a:pt x="25512" y="48759"/>
                </a:lnTo>
                <a:lnTo>
                  <a:pt x="23637" y="53461"/>
                </a:lnTo>
                <a:lnTo>
                  <a:pt x="21434" y="58501"/>
                </a:lnTo>
                <a:lnTo>
                  <a:pt x="19012" y="62813"/>
                </a:lnTo>
                <a:lnTo>
                  <a:pt x="16446" y="66640"/>
                </a:lnTo>
                <a:lnTo>
                  <a:pt x="13783" y="70144"/>
                </a:lnTo>
                <a:lnTo>
                  <a:pt x="12007" y="73433"/>
                </a:lnTo>
                <a:lnTo>
                  <a:pt x="10823" y="76578"/>
                </a:lnTo>
                <a:lnTo>
                  <a:pt x="10034" y="79627"/>
                </a:lnTo>
                <a:lnTo>
                  <a:pt x="8555" y="82612"/>
                </a:lnTo>
                <a:lnTo>
                  <a:pt x="6617" y="85555"/>
                </a:lnTo>
                <a:lnTo>
                  <a:pt x="4372" y="88469"/>
                </a:lnTo>
                <a:lnTo>
                  <a:pt x="2876" y="91365"/>
                </a:lnTo>
                <a:lnTo>
                  <a:pt x="1879" y="94247"/>
                </a:lnTo>
                <a:lnTo>
                  <a:pt x="0" y="102366"/>
                </a:lnTo>
                <a:lnTo>
                  <a:pt x="5797" y="102771"/>
                </a:lnTo>
                <a:lnTo>
                  <a:pt x="10470" y="102850"/>
                </a:lnTo>
                <a:lnTo>
                  <a:pt x="58736" y="102870"/>
                </a:lnTo>
                <a:lnTo>
                  <a:pt x="62931" y="101918"/>
                </a:lnTo>
                <a:lnTo>
                  <a:pt x="66680" y="100330"/>
                </a:lnTo>
                <a:lnTo>
                  <a:pt x="70132" y="98320"/>
                </a:lnTo>
                <a:lnTo>
                  <a:pt x="74338" y="96978"/>
                </a:lnTo>
                <a:lnTo>
                  <a:pt x="79047" y="96085"/>
                </a:lnTo>
                <a:lnTo>
                  <a:pt x="84092" y="95489"/>
                </a:lnTo>
                <a:lnTo>
                  <a:pt x="88407" y="95092"/>
                </a:lnTo>
                <a:lnTo>
                  <a:pt x="92237" y="94827"/>
                </a:lnTo>
                <a:lnTo>
                  <a:pt x="95742" y="94651"/>
                </a:lnTo>
                <a:lnTo>
                  <a:pt x="104717" y="94455"/>
                </a:lnTo>
                <a:lnTo>
                  <a:pt x="121451" y="94328"/>
                </a:lnTo>
                <a:lnTo>
                  <a:pt x="124743" y="93366"/>
                </a:lnTo>
                <a:lnTo>
                  <a:pt x="127890" y="91771"/>
                </a:lnTo>
                <a:lnTo>
                  <a:pt x="130941" y="89756"/>
                </a:lnTo>
                <a:lnTo>
                  <a:pt x="134880" y="88412"/>
                </a:lnTo>
                <a:lnTo>
                  <a:pt x="139411" y="87517"/>
                </a:lnTo>
                <a:lnTo>
                  <a:pt x="144337" y="86919"/>
                </a:lnTo>
                <a:lnTo>
                  <a:pt x="148573" y="86521"/>
                </a:lnTo>
                <a:lnTo>
                  <a:pt x="152350" y="86256"/>
                </a:lnTo>
                <a:lnTo>
                  <a:pt x="155821" y="86079"/>
                </a:lnTo>
                <a:lnTo>
                  <a:pt x="162216" y="85883"/>
                </a:lnTo>
                <a:lnTo>
                  <a:pt x="173712" y="85772"/>
                </a:lnTo>
                <a:lnTo>
                  <a:pt x="188478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19" name="SMARTPenAnnotation228"/>
          <p:cNvSpPr/>
          <p:nvPr/>
        </p:nvSpPr>
        <p:spPr>
          <a:xfrm>
            <a:off x="6535102" y="4800600"/>
            <a:ext cx="8574" cy="308611"/>
          </a:xfrm>
          <a:custGeom>
            <a:avLst/>
            <a:gdLst/>
            <a:ahLst/>
            <a:cxnLst/>
            <a:rect l="0" t="0" r="0" b="0"/>
            <a:pathLst>
              <a:path w="8574" h="308611">
                <a:moveTo>
                  <a:pt x="0" y="0"/>
                </a:moveTo>
                <a:lnTo>
                  <a:pt x="0" y="178845"/>
                </a:lnTo>
                <a:lnTo>
                  <a:pt x="953" y="187810"/>
                </a:lnTo>
                <a:lnTo>
                  <a:pt x="2540" y="196644"/>
                </a:lnTo>
                <a:lnTo>
                  <a:pt x="4551" y="205390"/>
                </a:lnTo>
                <a:lnTo>
                  <a:pt x="5891" y="214080"/>
                </a:lnTo>
                <a:lnTo>
                  <a:pt x="6785" y="222730"/>
                </a:lnTo>
                <a:lnTo>
                  <a:pt x="7381" y="231354"/>
                </a:lnTo>
                <a:lnTo>
                  <a:pt x="8043" y="246016"/>
                </a:lnTo>
                <a:lnTo>
                  <a:pt x="8468" y="266401"/>
                </a:lnTo>
                <a:lnTo>
                  <a:pt x="8573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0" name="SMARTPenAnnotation229"/>
          <p:cNvSpPr/>
          <p:nvPr/>
        </p:nvSpPr>
        <p:spPr>
          <a:xfrm>
            <a:off x="5343537" y="5289232"/>
            <a:ext cx="102859" cy="34291"/>
          </a:xfrm>
          <a:custGeom>
            <a:avLst/>
            <a:gdLst/>
            <a:ahLst/>
            <a:cxnLst/>
            <a:rect l="0" t="0" r="0" b="0"/>
            <a:pathLst>
              <a:path w="102859" h="34291">
                <a:moveTo>
                  <a:pt x="17133" y="34290"/>
                </a:moveTo>
                <a:lnTo>
                  <a:pt x="12582" y="34290"/>
                </a:lnTo>
                <a:lnTo>
                  <a:pt x="10289" y="33338"/>
                </a:lnTo>
                <a:lnTo>
                  <a:pt x="7808" y="31750"/>
                </a:lnTo>
                <a:lnTo>
                  <a:pt x="28" y="25749"/>
                </a:lnTo>
                <a:lnTo>
                  <a:pt x="0" y="25727"/>
                </a:lnTo>
                <a:lnTo>
                  <a:pt x="4542" y="25720"/>
                </a:lnTo>
                <a:lnTo>
                  <a:pt x="6834" y="24767"/>
                </a:lnTo>
                <a:lnTo>
                  <a:pt x="9314" y="23179"/>
                </a:lnTo>
                <a:lnTo>
                  <a:pt x="11920" y="21168"/>
                </a:lnTo>
                <a:lnTo>
                  <a:pt x="14611" y="19827"/>
                </a:lnTo>
                <a:lnTo>
                  <a:pt x="17356" y="18933"/>
                </a:lnTo>
                <a:lnTo>
                  <a:pt x="20139" y="18337"/>
                </a:lnTo>
                <a:lnTo>
                  <a:pt x="22947" y="16987"/>
                </a:lnTo>
                <a:lnTo>
                  <a:pt x="25772" y="15135"/>
                </a:lnTo>
                <a:lnTo>
                  <a:pt x="28607" y="12948"/>
                </a:lnTo>
                <a:lnTo>
                  <a:pt x="32402" y="11489"/>
                </a:lnTo>
                <a:lnTo>
                  <a:pt x="36837" y="10517"/>
                </a:lnTo>
                <a:lnTo>
                  <a:pt x="41699" y="9869"/>
                </a:lnTo>
                <a:lnTo>
                  <a:pt x="45892" y="9437"/>
                </a:lnTo>
                <a:lnTo>
                  <a:pt x="49641" y="9149"/>
                </a:lnTo>
                <a:lnTo>
                  <a:pt x="53093" y="8957"/>
                </a:lnTo>
                <a:lnTo>
                  <a:pt x="57298" y="7876"/>
                </a:lnTo>
                <a:lnTo>
                  <a:pt x="62007" y="6204"/>
                </a:lnTo>
                <a:lnTo>
                  <a:pt x="67052" y="4135"/>
                </a:lnTo>
                <a:lnTo>
                  <a:pt x="71367" y="2757"/>
                </a:lnTo>
                <a:lnTo>
                  <a:pt x="75196" y="1838"/>
                </a:lnTo>
                <a:lnTo>
                  <a:pt x="78702" y="1226"/>
                </a:lnTo>
                <a:lnTo>
                  <a:pt x="82944" y="817"/>
                </a:lnTo>
                <a:lnTo>
                  <a:pt x="87677" y="545"/>
                </a:lnTo>
                <a:lnTo>
                  <a:pt x="1028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1" name="SMARTPenAnnotation230"/>
          <p:cNvSpPr/>
          <p:nvPr/>
        </p:nvSpPr>
        <p:spPr>
          <a:xfrm>
            <a:off x="5570447" y="5160645"/>
            <a:ext cx="150110" cy="265734"/>
          </a:xfrm>
          <a:custGeom>
            <a:avLst/>
            <a:gdLst/>
            <a:ahLst/>
            <a:cxnLst/>
            <a:rect l="0" t="0" r="0" b="0"/>
            <a:pathLst>
              <a:path w="150110" h="265734">
                <a:moveTo>
                  <a:pt x="90260" y="17145"/>
                </a:moveTo>
                <a:lnTo>
                  <a:pt x="70109" y="17145"/>
                </a:lnTo>
                <a:lnTo>
                  <a:pt x="67301" y="18097"/>
                </a:lnTo>
                <a:lnTo>
                  <a:pt x="64476" y="19685"/>
                </a:lnTo>
                <a:lnTo>
                  <a:pt x="61641" y="21696"/>
                </a:lnTo>
                <a:lnTo>
                  <a:pt x="58798" y="23988"/>
                </a:lnTo>
                <a:lnTo>
                  <a:pt x="55951" y="26470"/>
                </a:lnTo>
                <a:lnTo>
                  <a:pt x="53100" y="29076"/>
                </a:lnTo>
                <a:lnTo>
                  <a:pt x="47392" y="34513"/>
                </a:lnTo>
                <a:lnTo>
                  <a:pt x="11442" y="70249"/>
                </a:lnTo>
                <a:lnTo>
                  <a:pt x="9139" y="73502"/>
                </a:lnTo>
                <a:lnTo>
                  <a:pt x="6581" y="79658"/>
                </a:lnTo>
                <a:lnTo>
                  <a:pt x="4947" y="81680"/>
                </a:lnTo>
                <a:lnTo>
                  <a:pt x="2905" y="83028"/>
                </a:lnTo>
                <a:lnTo>
                  <a:pt x="590" y="83927"/>
                </a:lnTo>
                <a:lnTo>
                  <a:pt x="0" y="85479"/>
                </a:lnTo>
                <a:lnTo>
                  <a:pt x="559" y="87466"/>
                </a:lnTo>
                <a:lnTo>
                  <a:pt x="1885" y="89743"/>
                </a:lnTo>
                <a:lnTo>
                  <a:pt x="3357" y="94813"/>
                </a:lnTo>
                <a:lnTo>
                  <a:pt x="3749" y="97499"/>
                </a:lnTo>
                <a:lnTo>
                  <a:pt x="4964" y="100242"/>
                </a:lnTo>
                <a:lnTo>
                  <a:pt x="8853" y="105829"/>
                </a:lnTo>
                <a:lnTo>
                  <a:pt x="11224" y="107700"/>
                </a:lnTo>
                <a:lnTo>
                  <a:pt x="13757" y="108947"/>
                </a:lnTo>
                <a:lnTo>
                  <a:pt x="16398" y="109779"/>
                </a:lnTo>
                <a:lnTo>
                  <a:pt x="19111" y="111286"/>
                </a:lnTo>
                <a:lnTo>
                  <a:pt x="21872" y="113243"/>
                </a:lnTo>
                <a:lnTo>
                  <a:pt x="24666" y="115500"/>
                </a:lnTo>
                <a:lnTo>
                  <a:pt x="28433" y="117005"/>
                </a:lnTo>
                <a:lnTo>
                  <a:pt x="32850" y="118008"/>
                </a:lnTo>
                <a:lnTo>
                  <a:pt x="37699" y="118677"/>
                </a:lnTo>
                <a:lnTo>
                  <a:pt x="41884" y="120075"/>
                </a:lnTo>
                <a:lnTo>
                  <a:pt x="45627" y="121960"/>
                </a:lnTo>
                <a:lnTo>
                  <a:pt x="49075" y="124169"/>
                </a:lnTo>
                <a:lnTo>
                  <a:pt x="53278" y="126594"/>
                </a:lnTo>
                <a:lnTo>
                  <a:pt x="63028" y="131829"/>
                </a:lnTo>
                <a:lnTo>
                  <a:pt x="96093" y="148623"/>
                </a:lnTo>
                <a:lnTo>
                  <a:pt x="100816" y="151470"/>
                </a:lnTo>
                <a:lnTo>
                  <a:pt x="104918" y="154320"/>
                </a:lnTo>
                <a:lnTo>
                  <a:pt x="108604" y="157172"/>
                </a:lnTo>
                <a:lnTo>
                  <a:pt x="112967" y="160026"/>
                </a:lnTo>
                <a:lnTo>
                  <a:pt x="117780" y="162882"/>
                </a:lnTo>
                <a:lnTo>
                  <a:pt x="122895" y="165738"/>
                </a:lnTo>
                <a:lnTo>
                  <a:pt x="127257" y="169547"/>
                </a:lnTo>
                <a:lnTo>
                  <a:pt x="131117" y="173991"/>
                </a:lnTo>
                <a:lnTo>
                  <a:pt x="134643" y="178859"/>
                </a:lnTo>
                <a:lnTo>
                  <a:pt x="137946" y="183057"/>
                </a:lnTo>
                <a:lnTo>
                  <a:pt x="141101" y="186808"/>
                </a:lnTo>
                <a:lnTo>
                  <a:pt x="144156" y="190261"/>
                </a:lnTo>
                <a:lnTo>
                  <a:pt x="146193" y="193516"/>
                </a:lnTo>
                <a:lnTo>
                  <a:pt x="148457" y="199672"/>
                </a:lnTo>
                <a:lnTo>
                  <a:pt x="149060" y="203600"/>
                </a:lnTo>
                <a:lnTo>
                  <a:pt x="149463" y="208123"/>
                </a:lnTo>
                <a:lnTo>
                  <a:pt x="149910" y="217276"/>
                </a:lnTo>
                <a:lnTo>
                  <a:pt x="150109" y="224520"/>
                </a:lnTo>
                <a:lnTo>
                  <a:pt x="149209" y="228737"/>
                </a:lnTo>
                <a:lnTo>
                  <a:pt x="147657" y="233454"/>
                </a:lnTo>
                <a:lnTo>
                  <a:pt x="145670" y="238503"/>
                </a:lnTo>
                <a:lnTo>
                  <a:pt x="143461" y="246654"/>
                </a:lnTo>
                <a:lnTo>
                  <a:pt x="142873" y="250161"/>
                </a:lnTo>
                <a:lnTo>
                  <a:pt x="139678" y="256597"/>
                </a:lnTo>
                <a:lnTo>
                  <a:pt x="137493" y="259647"/>
                </a:lnTo>
                <a:lnTo>
                  <a:pt x="134131" y="261681"/>
                </a:lnTo>
                <a:lnTo>
                  <a:pt x="129985" y="263036"/>
                </a:lnTo>
                <a:lnTo>
                  <a:pt x="118744" y="265212"/>
                </a:lnTo>
                <a:lnTo>
                  <a:pt x="114668" y="265509"/>
                </a:lnTo>
                <a:lnTo>
                  <a:pt x="109681" y="265642"/>
                </a:lnTo>
                <a:lnTo>
                  <a:pt x="95898" y="265733"/>
                </a:lnTo>
                <a:lnTo>
                  <a:pt x="94019" y="264785"/>
                </a:lnTo>
                <a:lnTo>
                  <a:pt x="92766" y="263201"/>
                </a:lnTo>
                <a:lnTo>
                  <a:pt x="91931" y="261192"/>
                </a:lnTo>
                <a:lnTo>
                  <a:pt x="88463" y="256420"/>
                </a:lnTo>
                <a:lnTo>
                  <a:pt x="86204" y="253814"/>
                </a:lnTo>
                <a:lnTo>
                  <a:pt x="84699" y="250172"/>
                </a:lnTo>
                <a:lnTo>
                  <a:pt x="83695" y="245838"/>
                </a:lnTo>
                <a:lnTo>
                  <a:pt x="83026" y="241045"/>
                </a:lnTo>
                <a:lnTo>
                  <a:pt x="82282" y="233178"/>
                </a:lnTo>
                <a:lnTo>
                  <a:pt x="82084" y="229747"/>
                </a:lnTo>
                <a:lnTo>
                  <a:pt x="82904" y="224602"/>
                </a:lnTo>
                <a:lnTo>
                  <a:pt x="84404" y="218315"/>
                </a:lnTo>
                <a:lnTo>
                  <a:pt x="86356" y="211265"/>
                </a:lnTo>
                <a:lnTo>
                  <a:pt x="87657" y="204661"/>
                </a:lnTo>
                <a:lnTo>
                  <a:pt x="88525" y="198353"/>
                </a:lnTo>
                <a:lnTo>
                  <a:pt x="89103" y="192243"/>
                </a:lnTo>
                <a:lnTo>
                  <a:pt x="90441" y="185312"/>
                </a:lnTo>
                <a:lnTo>
                  <a:pt x="92286" y="177833"/>
                </a:lnTo>
                <a:lnTo>
                  <a:pt x="94468" y="169990"/>
                </a:lnTo>
                <a:lnTo>
                  <a:pt x="96876" y="162857"/>
                </a:lnTo>
                <a:lnTo>
                  <a:pt x="99433" y="156196"/>
                </a:lnTo>
                <a:lnTo>
                  <a:pt x="102090" y="149851"/>
                </a:lnTo>
                <a:lnTo>
                  <a:pt x="104815" y="142763"/>
                </a:lnTo>
                <a:lnTo>
                  <a:pt x="110381" y="127267"/>
                </a:lnTo>
                <a:lnTo>
                  <a:pt x="118870" y="102479"/>
                </a:lnTo>
                <a:lnTo>
                  <a:pt x="121716" y="94989"/>
                </a:lnTo>
                <a:lnTo>
                  <a:pt x="124566" y="88091"/>
                </a:lnTo>
                <a:lnTo>
                  <a:pt x="127418" y="81588"/>
                </a:lnTo>
                <a:lnTo>
                  <a:pt x="129320" y="75347"/>
                </a:lnTo>
                <a:lnTo>
                  <a:pt x="130587" y="69281"/>
                </a:lnTo>
                <a:lnTo>
                  <a:pt x="131432" y="63332"/>
                </a:lnTo>
                <a:lnTo>
                  <a:pt x="132948" y="58414"/>
                </a:lnTo>
                <a:lnTo>
                  <a:pt x="137173" y="50409"/>
                </a:lnTo>
                <a:lnTo>
                  <a:pt x="139632" y="45988"/>
                </a:lnTo>
                <a:lnTo>
                  <a:pt x="144906" y="35996"/>
                </a:lnTo>
                <a:lnTo>
                  <a:pt x="147885" y="27746"/>
                </a:lnTo>
                <a:lnTo>
                  <a:pt x="149208" y="20904"/>
                </a:lnTo>
                <a:lnTo>
                  <a:pt x="149797" y="14688"/>
                </a:lnTo>
                <a:lnTo>
                  <a:pt x="149001" y="12650"/>
                </a:lnTo>
                <a:lnTo>
                  <a:pt x="147519" y="11290"/>
                </a:lnTo>
                <a:lnTo>
                  <a:pt x="145577" y="10385"/>
                </a:lnTo>
                <a:lnTo>
                  <a:pt x="144284" y="8828"/>
                </a:lnTo>
                <a:lnTo>
                  <a:pt x="143420" y="6838"/>
                </a:lnTo>
                <a:lnTo>
                  <a:pt x="142846" y="4559"/>
                </a:lnTo>
                <a:lnTo>
                  <a:pt x="141509" y="3039"/>
                </a:lnTo>
                <a:lnTo>
                  <a:pt x="139666" y="2026"/>
                </a:lnTo>
                <a:lnTo>
                  <a:pt x="135078" y="900"/>
                </a:lnTo>
                <a:lnTo>
                  <a:pt x="132521" y="600"/>
                </a:lnTo>
                <a:lnTo>
                  <a:pt x="129864" y="400"/>
                </a:lnTo>
                <a:lnTo>
                  <a:pt x="127140" y="267"/>
                </a:lnTo>
                <a:lnTo>
                  <a:pt x="1159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2" name="SMARTPenAnnotation231"/>
          <p:cNvSpPr/>
          <p:nvPr/>
        </p:nvSpPr>
        <p:spPr>
          <a:xfrm>
            <a:off x="6003607" y="5289232"/>
            <a:ext cx="145734" cy="25719"/>
          </a:xfrm>
          <a:custGeom>
            <a:avLst/>
            <a:gdLst/>
            <a:ahLst/>
            <a:cxnLst/>
            <a:rect l="0" t="0" r="0" b="0"/>
            <a:pathLst>
              <a:path w="145734" h="25719">
                <a:moveTo>
                  <a:pt x="0" y="25718"/>
                </a:moveTo>
                <a:lnTo>
                  <a:pt x="24702" y="25718"/>
                </a:lnTo>
                <a:lnTo>
                  <a:pt x="28851" y="24765"/>
                </a:lnTo>
                <a:lnTo>
                  <a:pt x="32569" y="23178"/>
                </a:lnTo>
                <a:lnTo>
                  <a:pt x="36000" y="21167"/>
                </a:lnTo>
                <a:lnTo>
                  <a:pt x="40193" y="19826"/>
                </a:lnTo>
                <a:lnTo>
                  <a:pt x="44893" y="18932"/>
                </a:lnTo>
                <a:lnTo>
                  <a:pt x="49931" y="18337"/>
                </a:lnTo>
                <a:lnTo>
                  <a:pt x="55195" y="16987"/>
                </a:lnTo>
                <a:lnTo>
                  <a:pt x="60609" y="15135"/>
                </a:lnTo>
                <a:lnTo>
                  <a:pt x="66124" y="12947"/>
                </a:lnTo>
                <a:lnTo>
                  <a:pt x="71705" y="11489"/>
                </a:lnTo>
                <a:lnTo>
                  <a:pt x="77331" y="10517"/>
                </a:lnTo>
                <a:lnTo>
                  <a:pt x="82986" y="9869"/>
                </a:lnTo>
                <a:lnTo>
                  <a:pt x="88662" y="8484"/>
                </a:lnTo>
                <a:lnTo>
                  <a:pt x="94351" y="6609"/>
                </a:lnTo>
                <a:lnTo>
                  <a:pt x="100048" y="4406"/>
                </a:lnTo>
                <a:lnTo>
                  <a:pt x="106704" y="2937"/>
                </a:lnTo>
                <a:lnTo>
                  <a:pt x="113999" y="1958"/>
                </a:lnTo>
                <a:lnTo>
                  <a:pt x="127818" y="870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3" name="SMARTPenAnnotation232"/>
          <p:cNvSpPr/>
          <p:nvPr/>
        </p:nvSpPr>
        <p:spPr>
          <a:xfrm>
            <a:off x="6290546" y="5194935"/>
            <a:ext cx="132705" cy="230953"/>
          </a:xfrm>
          <a:custGeom>
            <a:avLst/>
            <a:gdLst/>
            <a:ahLst/>
            <a:cxnLst/>
            <a:rect l="0" t="0" r="0" b="0"/>
            <a:pathLst>
              <a:path w="132705" h="230953">
                <a:moveTo>
                  <a:pt x="115969" y="8572"/>
                </a:moveTo>
                <a:lnTo>
                  <a:pt x="115969" y="353"/>
                </a:lnTo>
                <a:lnTo>
                  <a:pt x="113429" y="157"/>
                </a:lnTo>
                <a:lnTo>
                  <a:pt x="109125" y="70"/>
                </a:lnTo>
                <a:lnTo>
                  <a:pt x="91267" y="9"/>
                </a:lnTo>
                <a:lnTo>
                  <a:pt x="87118" y="958"/>
                </a:lnTo>
                <a:lnTo>
                  <a:pt x="83400" y="2544"/>
                </a:lnTo>
                <a:lnTo>
                  <a:pt x="79969" y="4553"/>
                </a:lnTo>
                <a:lnTo>
                  <a:pt x="75776" y="6845"/>
                </a:lnTo>
                <a:lnTo>
                  <a:pt x="66038" y="11932"/>
                </a:lnTo>
                <a:lnTo>
                  <a:pt x="60774" y="13670"/>
                </a:lnTo>
                <a:lnTo>
                  <a:pt x="55360" y="14828"/>
                </a:lnTo>
                <a:lnTo>
                  <a:pt x="49845" y="15600"/>
                </a:lnTo>
                <a:lnTo>
                  <a:pt x="45216" y="17068"/>
                </a:lnTo>
                <a:lnTo>
                  <a:pt x="41178" y="18998"/>
                </a:lnTo>
                <a:lnTo>
                  <a:pt x="37533" y="21238"/>
                </a:lnTo>
                <a:lnTo>
                  <a:pt x="33198" y="23683"/>
                </a:lnTo>
                <a:lnTo>
                  <a:pt x="23302" y="28941"/>
                </a:lnTo>
                <a:lnTo>
                  <a:pt x="18948" y="31676"/>
                </a:lnTo>
                <a:lnTo>
                  <a:pt x="15093" y="34452"/>
                </a:lnTo>
                <a:lnTo>
                  <a:pt x="11571" y="37256"/>
                </a:lnTo>
                <a:lnTo>
                  <a:pt x="9222" y="40077"/>
                </a:lnTo>
                <a:lnTo>
                  <a:pt x="7657" y="42910"/>
                </a:lnTo>
                <a:lnTo>
                  <a:pt x="6613" y="45752"/>
                </a:lnTo>
                <a:lnTo>
                  <a:pt x="2914" y="51449"/>
                </a:lnTo>
                <a:lnTo>
                  <a:pt x="594" y="54302"/>
                </a:lnTo>
                <a:lnTo>
                  <a:pt x="0" y="56204"/>
                </a:lnTo>
                <a:lnTo>
                  <a:pt x="556" y="57471"/>
                </a:lnTo>
                <a:lnTo>
                  <a:pt x="1879" y="58317"/>
                </a:lnTo>
                <a:lnTo>
                  <a:pt x="2762" y="59833"/>
                </a:lnTo>
                <a:lnTo>
                  <a:pt x="3742" y="64057"/>
                </a:lnTo>
                <a:lnTo>
                  <a:pt x="4956" y="65565"/>
                </a:lnTo>
                <a:lnTo>
                  <a:pt x="6718" y="66570"/>
                </a:lnTo>
                <a:lnTo>
                  <a:pt x="8845" y="67239"/>
                </a:lnTo>
                <a:lnTo>
                  <a:pt x="11215" y="68639"/>
                </a:lnTo>
                <a:lnTo>
                  <a:pt x="13748" y="70524"/>
                </a:lnTo>
                <a:lnTo>
                  <a:pt x="16389" y="72733"/>
                </a:lnTo>
                <a:lnTo>
                  <a:pt x="19102" y="75159"/>
                </a:lnTo>
                <a:lnTo>
                  <a:pt x="24657" y="80394"/>
                </a:lnTo>
                <a:lnTo>
                  <a:pt x="27471" y="82171"/>
                </a:lnTo>
                <a:lnTo>
                  <a:pt x="30301" y="83355"/>
                </a:lnTo>
                <a:lnTo>
                  <a:pt x="33139" y="84145"/>
                </a:lnTo>
                <a:lnTo>
                  <a:pt x="36937" y="85624"/>
                </a:lnTo>
                <a:lnTo>
                  <a:pt x="41373" y="87563"/>
                </a:lnTo>
                <a:lnTo>
                  <a:pt x="46236" y="89807"/>
                </a:lnTo>
                <a:lnTo>
                  <a:pt x="50430" y="91304"/>
                </a:lnTo>
                <a:lnTo>
                  <a:pt x="54179" y="92301"/>
                </a:lnTo>
                <a:lnTo>
                  <a:pt x="57631" y="92967"/>
                </a:lnTo>
                <a:lnTo>
                  <a:pt x="61836" y="94363"/>
                </a:lnTo>
                <a:lnTo>
                  <a:pt x="66545" y="96246"/>
                </a:lnTo>
                <a:lnTo>
                  <a:pt x="71590" y="98453"/>
                </a:lnTo>
                <a:lnTo>
                  <a:pt x="82275" y="103447"/>
                </a:lnTo>
                <a:lnTo>
                  <a:pt x="104657" y="114413"/>
                </a:lnTo>
                <a:lnTo>
                  <a:pt x="109380" y="117233"/>
                </a:lnTo>
                <a:lnTo>
                  <a:pt x="113481" y="120065"/>
                </a:lnTo>
                <a:lnTo>
                  <a:pt x="117168" y="122906"/>
                </a:lnTo>
                <a:lnTo>
                  <a:pt x="119625" y="125752"/>
                </a:lnTo>
                <a:lnTo>
                  <a:pt x="121264" y="128602"/>
                </a:lnTo>
                <a:lnTo>
                  <a:pt x="122357" y="131454"/>
                </a:lnTo>
                <a:lnTo>
                  <a:pt x="126110" y="137164"/>
                </a:lnTo>
                <a:lnTo>
                  <a:pt x="128445" y="140020"/>
                </a:lnTo>
                <a:lnTo>
                  <a:pt x="130001" y="142877"/>
                </a:lnTo>
                <a:lnTo>
                  <a:pt x="131730" y="148590"/>
                </a:lnTo>
                <a:lnTo>
                  <a:pt x="132191" y="152400"/>
                </a:lnTo>
                <a:lnTo>
                  <a:pt x="132499" y="156845"/>
                </a:lnTo>
                <a:lnTo>
                  <a:pt x="132704" y="161713"/>
                </a:lnTo>
                <a:lnTo>
                  <a:pt x="131887" y="165911"/>
                </a:lnTo>
                <a:lnTo>
                  <a:pt x="128441" y="173116"/>
                </a:lnTo>
                <a:lnTo>
                  <a:pt x="123735" y="182033"/>
                </a:lnTo>
                <a:lnTo>
                  <a:pt x="121146" y="187078"/>
                </a:lnTo>
                <a:lnTo>
                  <a:pt x="118467" y="191393"/>
                </a:lnTo>
                <a:lnTo>
                  <a:pt x="115730" y="195223"/>
                </a:lnTo>
                <a:lnTo>
                  <a:pt x="112952" y="198728"/>
                </a:lnTo>
                <a:lnTo>
                  <a:pt x="109195" y="202018"/>
                </a:lnTo>
                <a:lnTo>
                  <a:pt x="104785" y="205164"/>
                </a:lnTo>
                <a:lnTo>
                  <a:pt x="99941" y="208213"/>
                </a:lnTo>
                <a:lnTo>
                  <a:pt x="95758" y="211199"/>
                </a:lnTo>
                <a:lnTo>
                  <a:pt x="92017" y="214142"/>
                </a:lnTo>
                <a:lnTo>
                  <a:pt x="88571" y="217056"/>
                </a:lnTo>
                <a:lnTo>
                  <a:pt x="84368" y="219951"/>
                </a:lnTo>
                <a:lnTo>
                  <a:pt x="79662" y="222834"/>
                </a:lnTo>
                <a:lnTo>
                  <a:pt x="74619" y="225708"/>
                </a:lnTo>
                <a:lnTo>
                  <a:pt x="70305" y="227625"/>
                </a:lnTo>
                <a:lnTo>
                  <a:pt x="66476" y="228902"/>
                </a:lnTo>
                <a:lnTo>
                  <a:pt x="62971" y="229754"/>
                </a:lnTo>
                <a:lnTo>
                  <a:pt x="59682" y="230322"/>
                </a:lnTo>
                <a:lnTo>
                  <a:pt x="56537" y="230700"/>
                </a:lnTo>
                <a:lnTo>
                  <a:pt x="53487" y="230952"/>
                </a:lnTo>
                <a:lnTo>
                  <a:pt x="50502" y="230168"/>
                </a:lnTo>
                <a:lnTo>
                  <a:pt x="47559" y="228693"/>
                </a:lnTo>
                <a:lnTo>
                  <a:pt x="40543" y="224032"/>
                </a:lnTo>
                <a:lnTo>
                  <a:pt x="37044" y="218315"/>
                </a:lnTo>
                <a:lnTo>
                  <a:pt x="34777" y="214123"/>
                </a:lnTo>
                <a:lnTo>
                  <a:pt x="32258" y="206926"/>
                </a:lnTo>
                <a:lnTo>
                  <a:pt x="31587" y="203673"/>
                </a:lnTo>
                <a:lnTo>
                  <a:pt x="31139" y="199599"/>
                </a:lnTo>
                <a:lnTo>
                  <a:pt x="30841" y="194979"/>
                </a:lnTo>
                <a:lnTo>
                  <a:pt x="30642" y="189993"/>
                </a:lnTo>
                <a:lnTo>
                  <a:pt x="30420" y="179374"/>
                </a:lnTo>
                <a:lnTo>
                  <a:pt x="30362" y="173875"/>
                </a:lnTo>
                <a:lnTo>
                  <a:pt x="31275" y="168304"/>
                </a:lnTo>
                <a:lnTo>
                  <a:pt x="32836" y="162685"/>
                </a:lnTo>
                <a:lnTo>
                  <a:pt x="34829" y="157034"/>
                </a:lnTo>
                <a:lnTo>
                  <a:pt x="36158" y="150409"/>
                </a:lnTo>
                <a:lnTo>
                  <a:pt x="37044" y="143135"/>
                </a:lnTo>
                <a:lnTo>
                  <a:pt x="37635" y="135428"/>
                </a:lnTo>
                <a:lnTo>
                  <a:pt x="38981" y="128385"/>
                </a:lnTo>
                <a:lnTo>
                  <a:pt x="40831" y="121785"/>
                </a:lnTo>
                <a:lnTo>
                  <a:pt x="43017" y="115480"/>
                </a:lnTo>
                <a:lnTo>
                  <a:pt x="45427" y="109372"/>
                </a:lnTo>
                <a:lnTo>
                  <a:pt x="47986" y="103394"/>
                </a:lnTo>
                <a:lnTo>
                  <a:pt x="50644" y="97505"/>
                </a:lnTo>
                <a:lnTo>
                  <a:pt x="53369" y="90720"/>
                </a:lnTo>
                <a:lnTo>
                  <a:pt x="58936" y="75563"/>
                </a:lnTo>
                <a:lnTo>
                  <a:pt x="61755" y="68472"/>
                </a:lnTo>
                <a:lnTo>
                  <a:pt x="64587" y="61841"/>
                </a:lnTo>
                <a:lnTo>
                  <a:pt x="70272" y="49392"/>
                </a:lnTo>
                <a:lnTo>
                  <a:pt x="75974" y="37509"/>
                </a:lnTo>
                <a:lnTo>
                  <a:pt x="77876" y="32626"/>
                </a:lnTo>
                <a:lnTo>
                  <a:pt x="79143" y="28418"/>
                </a:lnTo>
                <a:lnTo>
                  <a:pt x="80552" y="21203"/>
                </a:lnTo>
                <a:lnTo>
                  <a:pt x="81178" y="14821"/>
                </a:lnTo>
                <a:lnTo>
                  <a:pt x="80393" y="12738"/>
                </a:lnTo>
                <a:lnTo>
                  <a:pt x="78916" y="11349"/>
                </a:lnTo>
                <a:lnTo>
                  <a:pt x="76980" y="10423"/>
                </a:lnTo>
                <a:lnTo>
                  <a:pt x="75688" y="8854"/>
                </a:lnTo>
                <a:lnTo>
                  <a:pt x="74827" y="6855"/>
                </a:lnTo>
                <a:lnTo>
                  <a:pt x="731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4" name="SMARTPenAnnotation233"/>
          <p:cNvSpPr/>
          <p:nvPr/>
        </p:nvSpPr>
        <p:spPr>
          <a:xfrm>
            <a:off x="5352097" y="5563953"/>
            <a:ext cx="170940" cy="265348"/>
          </a:xfrm>
          <a:custGeom>
            <a:avLst/>
            <a:gdLst/>
            <a:ahLst/>
            <a:cxnLst/>
            <a:rect l="0" t="0" r="0" b="0"/>
            <a:pathLst>
              <a:path w="170940" h="265348">
                <a:moveTo>
                  <a:pt x="0" y="76751"/>
                </a:moveTo>
                <a:lnTo>
                  <a:pt x="4551" y="72201"/>
                </a:lnTo>
                <a:lnTo>
                  <a:pt x="5891" y="69908"/>
                </a:lnTo>
                <a:lnTo>
                  <a:pt x="8730" y="62129"/>
                </a:lnTo>
                <a:lnTo>
                  <a:pt x="12770" y="56601"/>
                </a:lnTo>
                <a:lnTo>
                  <a:pt x="17741" y="50968"/>
                </a:lnTo>
                <a:lnTo>
                  <a:pt x="20400" y="48133"/>
                </a:lnTo>
                <a:lnTo>
                  <a:pt x="23125" y="44338"/>
                </a:lnTo>
                <a:lnTo>
                  <a:pt x="25894" y="39902"/>
                </a:lnTo>
                <a:lnTo>
                  <a:pt x="28693" y="35040"/>
                </a:lnTo>
                <a:lnTo>
                  <a:pt x="32463" y="30846"/>
                </a:lnTo>
                <a:lnTo>
                  <a:pt x="36882" y="27098"/>
                </a:lnTo>
                <a:lnTo>
                  <a:pt x="41733" y="23647"/>
                </a:lnTo>
                <a:lnTo>
                  <a:pt x="46872" y="20394"/>
                </a:lnTo>
                <a:lnTo>
                  <a:pt x="52203" y="17272"/>
                </a:lnTo>
                <a:lnTo>
                  <a:pt x="57662" y="14239"/>
                </a:lnTo>
                <a:lnTo>
                  <a:pt x="62254" y="12216"/>
                </a:lnTo>
                <a:lnTo>
                  <a:pt x="66268" y="10868"/>
                </a:lnTo>
                <a:lnTo>
                  <a:pt x="69896" y="9969"/>
                </a:lnTo>
                <a:lnTo>
                  <a:pt x="74220" y="8418"/>
                </a:lnTo>
                <a:lnTo>
                  <a:pt x="79007" y="6431"/>
                </a:lnTo>
                <a:lnTo>
                  <a:pt x="84104" y="4154"/>
                </a:lnTo>
                <a:lnTo>
                  <a:pt x="88454" y="2635"/>
                </a:lnTo>
                <a:lnTo>
                  <a:pt x="92307" y="1623"/>
                </a:lnTo>
                <a:lnTo>
                  <a:pt x="95828" y="949"/>
                </a:lnTo>
                <a:lnTo>
                  <a:pt x="100080" y="499"/>
                </a:lnTo>
                <a:lnTo>
                  <a:pt x="104820" y="199"/>
                </a:lnTo>
                <a:lnTo>
                  <a:pt x="109885" y="0"/>
                </a:lnTo>
                <a:lnTo>
                  <a:pt x="113262" y="818"/>
                </a:lnTo>
                <a:lnTo>
                  <a:pt x="115513" y="2317"/>
                </a:lnTo>
                <a:lnTo>
                  <a:pt x="117014" y="4269"/>
                </a:lnTo>
                <a:lnTo>
                  <a:pt x="118014" y="6522"/>
                </a:lnTo>
                <a:lnTo>
                  <a:pt x="119126" y="11566"/>
                </a:lnTo>
                <a:lnTo>
                  <a:pt x="119620" y="19523"/>
                </a:lnTo>
                <a:lnTo>
                  <a:pt x="119839" y="29409"/>
                </a:lnTo>
                <a:lnTo>
                  <a:pt x="119992" y="56912"/>
                </a:lnTo>
                <a:lnTo>
                  <a:pt x="119047" y="62573"/>
                </a:lnTo>
                <a:lnTo>
                  <a:pt x="117465" y="68251"/>
                </a:lnTo>
                <a:lnTo>
                  <a:pt x="115458" y="73942"/>
                </a:lnTo>
                <a:lnTo>
                  <a:pt x="112214" y="79642"/>
                </a:lnTo>
                <a:lnTo>
                  <a:pt x="108147" y="85345"/>
                </a:lnTo>
                <a:lnTo>
                  <a:pt x="103530" y="91053"/>
                </a:lnTo>
                <a:lnTo>
                  <a:pt x="99500" y="95811"/>
                </a:lnTo>
                <a:lnTo>
                  <a:pt x="95861" y="99936"/>
                </a:lnTo>
                <a:lnTo>
                  <a:pt x="92483" y="103637"/>
                </a:lnTo>
                <a:lnTo>
                  <a:pt x="90230" y="108011"/>
                </a:lnTo>
                <a:lnTo>
                  <a:pt x="88728" y="112831"/>
                </a:lnTo>
                <a:lnTo>
                  <a:pt x="87727" y="117949"/>
                </a:lnTo>
                <a:lnTo>
                  <a:pt x="86107" y="121361"/>
                </a:lnTo>
                <a:lnTo>
                  <a:pt x="84075" y="123637"/>
                </a:lnTo>
                <a:lnTo>
                  <a:pt x="79277" y="127117"/>
                </a:lnTo>
                <a:lnTo>
                  <a:pt x="73969" y="131839"/>
                </a:lnTo>
                <a:lnTo>
                  <a:pt x="68720" y="136631"/>
                </a:lnTo>
                <a:lnTo>
                  <a:pt x="73173" y="136721"/>
                </a:lnTo>
                <a:lnTo>
                  <a:pt x="75973" y="136748"/>
                </a:lnTo>
                <a:lnTo>
                  <a:pt x="79169" y="134214"/>
                </a:lnTo>
                <a:lnTo>
                  <a:pt x="81354" y="132205"/>
                </a:lnTo>
                <a:lnTo>
                  <a:pt x="83763" y="130866"/>
                </a:lnTo>
                <a:lnTo>
                  <a:pt x="88981" y="129377"/>
                </a:lnTo>
                <a:lnTo>
                  <a:pt x="92658" y="128980"/>
                </a:lnTo>
                <a:lnTo>
                  <a:pt x="97014" y="128716"/>
                </a:lnTo>
                <a:lnTo>
                  <a:pt x="105983" y="128422"/>
                </a:lnTo>
                <a:lnTo>
                  <a:pt x="113143" y="128291"/>
                </a:lnTo>
                <a:lnTo>
                  <a:pt x="116387" y="127304"/>
                </a:lnTo>
                <a:lnTo>
                  <a:pt x="119501" y="125693"/>
                </a:lnTo>
                <a:lnTo>
                  <a:pt x="122530" y="123667"/>
                </a:lnTo>
                <a:lnTo>
                  <a:pt x="126454" y="123268"/>
                </a:lnTo>
                <a:lnTo>
                  <a:pt x="130976" y="123955"/>
                </a:lnTo>
                <a:lnTo>
                  <a:pt x="135894" y="125366"/>
                </a:lnTo>
                <a:lnTo>
                  <a:pt x="140126" y="126306"/>
                </a:lnTo>
                <a:lnTo>
                  <a:pt x="143900" y="126933"/>
                </a:lnTo>
                <a:lnTo>
                  <a:pt x="147369" y="127351"/>
                </a:lnTo>
                <a:lnTo>
                  <a:pt x="150633" y="127629"/>
                </a:lnTo>
                <a:lnTo>
                  <a:pt x="153762" y="127815"/>
                </a:lnTo>
                <a:lnTo>
                  <a:pt x="156801" y="127939"/>
                </a:lnTo>
                <a:lnTo>
                  <a:pt x="159779" y="129926"/>
                </a:lnTo>
                <a:lnTo>
                  <a:pt x="162717" y="133157"/>
                </a:lnTo>
                <a:lnTo>
                  <a:pt x="167569" y="140873"/>
                </a:lnTo>
                <a:lnTo>
                  <a:pt x="169725" y="147477"/>
                </a:lnTo>
                <a:lnTo>
                  <a:pt x="170684" y="153588"/>
                </a:lnTo>
                <a:lnTo>
                  <a:pt x="170939" y="156550"/>
                </a:lnTo>
                <a:lnTo>
                  <a:pt x="170157" y="160431"/>
                </a:lnTo>
                <a:lnTo>
                  <a:pt x="168683" y="164923"/>
                </a:lnTo>
                <a:lnTo>
                  <a:pt x="166748" y="169822"/>
                </a:lnTo>
                <a:lnTo>
                  <a:pt x="165458" y="174994"/>
                </a:lnTo>
                <a:lnTo>
                  <a:pt x="164598" y="180347"/>
                </a:lnTo>
                <a:lnTo>
                  <a:pt x="164024" y="185820"/>
                </a:lnTo>
                <a:lnTo>
                  <a:pt x="162690" y="191374"/>
                </a:lnTo>
                <a:lnTo>
                  <a:pt x="160847" y="196982"/>
                </a:lnTo>
                <a:lnTo>
                  <a:pt x="158666" y="202625"/>
                </a:lnTo>
                <a:lnTo>
                  <a:pt x="156260" y="207340"/>
                </a:lnTo>
                <a:lnTo>
                  <a:pt x="151046" y="215118"/>
                </a:lnTo>
                <a:lnTo>
                  <a:pt x="147370" y="218526"/>
                </a:lnTo>
                <a:lnTo>
                  <a:pt x="143014" y="221751"/>
                </a:lnTo>
                <a:lnTo>
                  <a:pt x="138205" y="224853"/>
                </a:lnTo>
                <a:lnTo>
                  <a:pt x="134047" y="227873"/>
                </a:lnTo>
                <a:lnTo>
                  <a:pt x="130322" y="230839"/>
                </a:lnTo>
                <a:lnTo>
                  <a:pt x="126887" y="233769"/>
                </a:lnTo>
                <a:lnTo>
                  <a:pt x="123643" y="236675"/>
                </a:lnTo>
                <a:lnTo>
                  <a:pt x="117500" y="242444"/>
                </a:lnTo>
                <a:lnTo>
                  <a:pt x="102916" y="256768"/>
                </a:lnTo>
                <a:lnTo>
                  <a:pt x="100043" y="259628"/>
                </a:lnTo>
                <a:lnTo>
                  <a:pt x="96222" y="261534"/>
                </a:lnTo>
                <a:lnTo>
                  <a:pt x="91771" y="262805"/>
                </a:lnTo>
                <a:lnTo>
                  <a:pt x="80040" y="264845"/>
                </a:lnTo>
                <a:lnTo>
                  <a:pt x="75896" y="265124"/>
                </a:lnTo>
                <a:lnTo>
                  <a:pt x="70879" y="265247"/>
                </a:lnTo>
                <a:lnTo>
                  <a:pt x="60007" y="2653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5" name="SMARTPenAnnotation234"/>
          <p:cNvSpPr/>
          <p:nvPr/>
        </p:nvSpPr>
        <p:spPr>
          <a:xfrm>
            <a:off x="5634990" y="5597842"/>
            <a:ext cx="120015" cy="171451"/>
          </a:xfrm>
          <a:custGeom>
            <a:avLst/>
            <a:gdLst/>
            <a:ahLst/>
            <a:cxnLst/>
            <a:rect l="0" t="0" r="0" b="0"/>
            <a:pathLst>
              <a:path w="120015" h="17145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0" y="11932"/>
                </a:lnTo>
                <a:lnTo>
                  <a:pt x="15181" y="14622"/>
                </a:lnTo>
                <a:lnTo>
                  <a:pt x="20400" y="20151"/>
                </a:lnTo>
                <a:lnTo>
                  <a:pt x="28692" y="28619"/>
                </a:lnTo>
                <a:lnTo>
                  <a:pt x="31511" y="32414"/>
                </a:lnTo>
                <a:lnTo>
                  <a:pt x="34342" y="36850"/>
                </a:lnTo>
                <a:lnTo>
                  <a:pt x="37182" y="41711"/>
                </a:lnTo>
                <a:lnTo>
                  <a:pt x="40028" y="45905"/>
                </a:lnTo>
                <a:lnTo>
                  <a:pt x="42878" y="49653"/>
                </a:lnTo>
                <a:lnTo>
                  <a:pt x="45730" y="53105"/>
                </a:lnTo>
                <a:lnTo>
                  <a:pt x="48584" y="57311"/>
                </a:lnTo>
                <a:lnTo>
                  <a:pt x="51439" y="62020"/>
                </a:lnTo>
                <a:lnTo>
                  <a:pt x="54295" y="67064"/>
                </a:lnTo>
                <a:lnTo>
                  <a:pt x="60008" y="77749"/>
                </a:lnTo>
                <a:lnTo>
                  <a:pt x="71437" y="100131"/>
                </a:lnTo>
                <a:lnTo>
                  <a:pt x="74295" y="104854"/>
                </a:lnTo>
                <a:lnTo>
                  <a:pt x="77152" y="108955"/>
                </a:lnTo>
                <a:lnTo>
                  <a:pt x="80010" y="112642"/>
                </a:lnTo>
                <a:lnTo>
                  <a:pt x="82867" y="117004"/>
                </a:lnTo>
                <a:lnTo>
                  <a:pt x="85725" y="121818"/>
                </a:lnTo>
                <a:lnTo>
                  <a:pt x="88582" y="126932"/>
                </a:lnTo>
                <a:lnTo>
                  <a:pt x="91440" y="131294"/>
                </a:lnTo>
                <a:lnTo>
                  <a:pt x="94297" y="135154"/>
                </a:lnTo>
                <a:lnTo>
                  <a:pt x="97154" y="138681"/>
                </a:lnTo>
                <a:lnTo>
                  <a:pt x="100012" y="141984"/>
                </a:lnTo>
                <a:lnTo>
                  <a:pt x="102869" y="145138"/>
                </a:lnTo>
                <a:lnTo>
                  <a:pt x="105727" y="148194"/>
                </a:lnTo>
                <a:lnTo>
                  <a:pt x="108585" y="152136"/>
                </a:lnTo>
                <a:lnTo>
                  <a:pt x="111442" y="156669"/>
                </a:lnTo>
                <a:lnTo>
                  <a:pt x="12001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6" name="SMARTPenAnnotation235"/>
          <p:cNvSpPr/>
          <p:nvPr/>
        </p:nvSpPr>
        <p:spPr>
          <a:xfrm>
            <a:off x="5634990" y="5597842"/>
            <a:ext cx="128588" cy="197169"/>
          </a:xfrm>
          <a:custGeom>
            <a:avLst/>
            <a:gdLst/>
            <a:ahLst/>
            <a:cxnLst/>
            <a:rect l="0" t="0" r="0" b="0"/>
            <a:pathLst>
              <a:path w="128588" h="197169">
                <a:moveTo>
                  <a:pt x="128587" y="0"/>
                </a:moveTo>
                <a:lnTo>
                  <a:pt x="120024" y="0"/>
                </a:lnTo>
                <a:lnTo>
                  <a:pt x="120017" y="4551"/>
                </a:lnTo>
                <a:lnTo>
                  <a:pt x="119064" y="6844"/>
                </a:lnTo>
                <a:lnTo>
                  <a:pt x="115465" y="11932"/>
                </a:lnTo>
                <a:lnTo>
                  <a:pt x="114124" y="14622"/>
                </a:lnTo>
                <a:lnTo>
                  <a:pt x="112634" y="20151"/>
                </a:lnTo>
                <a:lnTo>
                  <a:pt x="109432" y="25784"/>
                </a:lnTo>
                <a:lnTo>
                  <a:pt x="107245" y="28619"/>
                </a:lnTo>
                <a:lnTo>
                  <a:pt x="104834" y="32414"/>
                </a:lnTo>
                <a:lnTo>
                  <a:pt x="102274" y="36850"/>
                </a:lnTo>
                <a:lnTo>
                  <a:pt x="96890" y="46858"/>
                </a:lnTo>
                <a:lnTo>
                  <a:pt x="82832" y="74445"/>
                </a:lnTo>
                <a:lnTo>
                  <a:pt x="79986" y="79157"/>
                </a:lnTo>
                <a:lnTo>
                  <a:pt x="77137" y="83252"/>
                </a:lnTo>
                <a:lnTo>
                  <a:pt x="74284" y="86934"/>
                </a:lnTo>
                <a:lnTo>
                  <a:pt x="70478" y="91293"/>
                </a:lnTo>
                <a:lnTo>
                  <a:pt x="66035" y="96105"/>
                </a:lnTo>
                <a:lnTo>
                  <a:pt x="61168" y="101218"/>
                </a:lnTo>
                <a:lnTo>
                  <a:pt x="57924" y="106531"/>
                </a:lnTo>
                <a:lnTo>
                  <a:pt x="55761" y="111978"/>
                </a:lnTo>
                <a:lnTo>
                  <a:pt x="54318" y="117514"/>
                </a:lnTo>
                <a:lnTo>
                  <a:pt x="52405" y="122158"/>
                </a:lnTo>
                <a:lnTo>
                  <a:pt x="50177" y="126207"/>
                </a:lnTo>
                <a:lnTo>
                  <a:pt x="47739" y="129858"/>
                </a:lnTo>
                <a:lnTo>
                  <a:pt x="44208" y="134196"/>
                </a:lnTo>
                <a:lnTo>
                  <a:pt x="39949" y="138995"/>
                </a:lnTo>
                <a:lnTo>
                  <a:pt x="31090" y="148453"/>
                </a:lnTo>
                <a:lnTo>
                  <a:pt x="23978" y="155831"/>
                </a:lnTo>
                <a:lnTo>
                  <a:pt x="20747" y="160085"/>
                </a:lnTo>
                <a:lnTo>
                  <a:pt x="17642" y="164826"/>
                </a:lnTo>
                <a:lnTo>
                  <a:pt x="14619" y="169891"/>
                </a:lnTo>
                <a:lnTo>
                  <a:pt x="11650" y="174221"/>
                </a:lnTo>
                <a:lnTo>
                  <a:pt x="8720" y="178060"/>
                </a:lnTo>
                <a:lnTo>
                  <a:pt x="5813" y="181572"/>
                </a:lnTo>
                <a:lnTo>
                  <a:pt x="3875" y="184865"/>
                </a:lnTo>
                <a:lnTo>
                  <a:pt x="2583" y="188014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7" name="SMARTPenAnnotation236"/>
          <p:cNvSpPr/>
          <p:nvPr/>
        </p:nvSpPr>
        <p:spPr>
          <a:xfrm>
            <a:off x="5917882" y="5614987"/>
            <a:ext cx="111444" cy="17146"/>
          </a:xfrm>
          <a:custGeom>
            <a:avLst/>
            <a:gdLst/>
            <a:ahLst/>
            <a:cxnLst/>
            <a:rect l="0" t="0" r="0" b="0"/>
            <a:pathLst>
              <a:path w="111444" h="17146">
                <a:moveTo>
                  <a:pt x="0" y="17145"/>
                </a:moveTo>
                <a:lnTo>
                  <a:pt x="12770" y="17145"/>
                </a:lnTo>
                <a:lnTo>
                  <a:pt x="15181" y="16193"/>
                </a:lnTo>
                <a:lnTo>
                  <a:pt x="17741" y="14605"/>
                </a:lnTo>
                <a:lnTo>
                  <a:pt x="20400" y="12595"/>
                </a:lnTo>
                <a:lnTo>
                  <a:pt x="23125" y="11254"/>
                </a:lnTo>
                <a:lnTo>
                  <a:pt x="25894" y="10360"/>
                </a:lnTo>
                <a:lnTo>
                  <a:pt x="28693" y="9764"/>
                </a:lnTo>
                <a:lnTo>
                  <a:pt x="31511" y="8415"/>
                </a:lnTo>
                <a:lnTo>
                  <a:pt x="34342" y="6562"/>
                </a:lnTo>
                <a:lnTo>
                  <a:pt x="37182" y="4375"/>
                </a:lnTo>
                <a:lnTo>
                  <a:pt x="40981" y="2916"/>
                </a:lnTo>
                <a:lnTo>
                  <a:pt x="45418" y="1944"/>
                </a:lnTo>
                <a:lnTo>
                  <a:pt x="50281" y="1297"/>
                </a:lnTo>
                <a:lnTo>
                  <a:pt x="54476" y="864"/>
                </a:lnTo>
                <a:lnTo>
                  <a:pt x="58225" y="576"/>
                </a:lnTo>
                <a:lnTo>
                  <a:pt x="61677" y="384"/>
                </a:lnTo>
                <a:lnTo>
                  <a:pt x="68052" y="171"/>
                </a:lnTo>
                <a:lnTo>
                  <a:pt x="79536" y="51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8" name="SMARTPenAnnotation237"/>
          <p:cNvSpPr/>
          <p:nvPr/>
        </p:nvSpPr>
        <p:spPr>
          <a:xfrm>
            <a:off x="5935027" y="5666422"/>
            <a:ext cx="102871" cy="34291"/>
          </a:xfrm>
          <a:custGeom>
            <a:avLst/>
            <a:gdLst/>
            <a:ahLst/>
            <a:cxnLst/>
            <a:rect l="0" t="0" r="0" b="0"/>
            <a:pathLst>
              <a:path w="102871" h="34291">
                <a:moveTo>
                  <a:pt x="0" y="34290"/>
                </a:moveTo>
                <a:lnTo>
                  <a:pt x="0" y="29740"/>
                </a:lnTo>
                <a:lnTo>
                  <a:pt x="953" y="28398"/>
                </a:lnTo>
                <a:lnTo>
                  <a:pt x="2540" y="27505"/>
                </a:lnTo>
                <a:lnTo>
                  <a:pt x="4551" y="26909"/>
                </a:lnTo>
                <a:lnTo>
                  <a:pt x="6844" y="25560"/>
                </a:lnTo>
                <a:lnTo>
                  <a:pt x="9325" y="23707"/>
                </a:lnTo>
                <a:lnTo>
                  <a:pt x="11932" y="21520"/>
                </a:lnTo>
                <a:lnTo>
                  <a:pt x="14622" y="20061"/>
                </a:lnTo>
                <a:lnTo>
                  <a:pt x="17368" y="19089"/>
                </a:lnTo>
                <a:lnTo>
                  <a:pt x="20151" y="18442"/>
                </a:lnTo>
                <a:lnTo>
                  <a:pt x="23912" y="17057"/>
                </a:lnTo>
                <a:lnTo>
                  <a:pt x="28324" y="15181"/>
                </a:lnTo>
                <a:lnTo>
                  <a:pt x="33170" y="12979"/>
                </a:lnTo>
                <a:lnTo>
                  <a:pt x="37353" y="11510"/>
                </a:lnTo>
                <a:lnTo>
                  <a:pt x="41095" y="10531"/>
                </a:lnTo>
                <a:lnTo>
                  <a:pt x="44542" y="9878"/>
                </a:lnTo>
                <a:lnTo>
                  <a:pt x="48744" y="8490"/>
                </a:lnTo>
                <a:lnTo>
                  <a:pt x="53452" y="6613"/>
                </a:lnTo>
                <a:lnTo>
                  <a:pt x="58494" y="4409"/>
                </a:lnTo>
                <a:lnTo>
                  <a:pt x="63761" y="2939"/>
                </a:lnTo>
                <a:lnTo>
                  <a:pt x="69177" y="1959"/>
                </a:lnTo>
                <a:lnTo>
                  <a:pt x="74693" y="1307"/>
                </a:lnTo>
                <a:lnTo>
                  <a:pt x="79323" y="871"/>
                </a:lnTo>
                <a:lnTo>
                  <a:pt x="83362" y="581"/>
                </a:lnTo>
                <a:lnTo>
                  <a:pt x="87007" y="387"/>
                </a:lnTo>
                <a:lnTo>
                  <a:pt x="93598" y="172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29" name="SMARTPenAnnotation238"/>
          <p:cNvSpPr/>
          <p:nvPr/>
        </p:nvSpPr>
        <p:spPr>
          <a:xfrm>
            <a:off x="6158027" y="5503545"/>
            <a:ext cx="214197" cy="222885"/>
          </a:xfrm>
          <a:custGeom>
            <a:avLst/>
            <a:gdLst/>
            <a:ahLst/>
            <a:cxnLst/>
            <a:rect l="0" t="0" r="0" b="0"/>
            <a:pathLst>
              <a:path w="214197" h="222885">
                <a:moveTo>
                  <a:pt x="42748" y="0"/>
                </a:moveTo>
                <a:lnTo>
                  <a:pt x="42748" y="4550"/>
                </a:lnTo>
                <a:lnTo>
                  <a:pt x="41795" y="5891"/>
                </a:lnTo>
                <a:lnTo>
                  <a:pt x="40208" y="6785"/>
                </a:lnTo>
                <a:lnTo>
                  <a:pt x="38197" y="7381"/>
                </a:lnTo>
                <a:lnTo>
                  <a:pt x="36856" y="8730"/>
                </a:lnTo>
                <a:lnTo>
                  <a:pt x="35962" y="10583"/>
                </a:lnTo>
                <a:lnTo>
                  <a:pt x="35367" y="12770"/>
                </a:lnTo>
                <a:lnTo>
                  <a:pt x="32165" y="17741"/>
                </a:lnTo>
                <a:lnTo>
                  <a:pt x="27567" y="24077"/>
                </a:lnTo>
                <a:lnTo>
                  <a:pt x="25007" y="28434"/>
                </a:lnTo>
                <a:lnTo>
                  <a:pt x="22348" y="33243"/>
                </a:lnTo>
                <a:lnTo>
                  <a:pt x="20575" y="38355"/>
                </a:lnTo>
                <a:lnTo>
                  <a:pt x="19393" y="43667"/>
                </a:lnTo>
                <a:lnTo>
                  <a:pt x="18606" y="49114"/>
                </a:lnTo>
                <a:lnTo>
                  <a:pt x="17128" y="53697"/>
                </a:lnTo>
                <a:lnTo>
                  <a:pt x="15190" y="57706"/>
                </a:lnTo>
                <a:lnTo>
                  <a:pt x="12946" y="61330"/>
                </a:lnTo>
                <a:lnTo>
                  <a:pt x="11450" y="65652"/>
                </a:lnTo>
                <a:lnTo>
                  <a:pt x="10453" y="70438"/>
                </a:lnTo>
                <a:lnTo>
                  <a:pt x="9787" y="75533"/>
                </a:lnTo>
                <a:lnTo>
                  <a:pt x="8391" y="80836"/>
                </a:lnTo>
                <a:lnTo>
                  <a:pt x="6509" y="86275"/>
                </a:lnTo>
                <a:lnTo>
                  <a:pt x="4301" y="91806"/>
                </a:lnTo>
                <a:lnTo>
                  <a:pt x="2829" y="97399"/>
                </a:lnTo>
                <a:lnTo>
                  <a:pt x="1848" y="103033"/>
                </a:lnTo>
                <a:lnTo>
                  <a:pt x="1193" y="108694"/>
                </a:lnTo>
                <a:lnTo>
                  <a:pt x="757" y="114372"/>
                </a:lnTo>
                <a:lnTo>
                  <a:pt x="467" y="120063"/>
                </a:lnTo>
                <a:lnTo>
                  <a:pt x="144" y="131466"/>
                </a:lnTo>
                <a:lnTo>
                  <a:pt x="0" y="142884"/>
                </a:lnTo>
                <a:lnTo>
                  <a:pt x="914" y="148596"/>
                </a:lnTo>
                <a:lnTo>
                  <a:pt x="2476" y="154309"/>
                </a:lnTo>
                <a:lnTo>
                  <a:pt x="4470" y="160022"/>
                </a:lnTo>
                <a:lnTo>
                  <a:pt x="5799" y="164784"/>
                </a:lnTo>
                <a:lnTo>
                  <a:pt x="6685" y="168911"/>
                </a:lnTo>
                <a:lnTo>
                  <a:pt x="7276" y="172614"/>
                </a:lnTo>
                <a:lnTo>
                  <a:pt x="8622" y="176989"/>
                </a:lnTo>
                <a:lnTo>
                  <a:pt x="10472" y="181810"/>
                </a:lnTo>
                <a:lnTo>
                  <a:pt x="12659" y="186929"/>
                </a:lnTo>
                <a:lnTo>
                  <a:pt x="15068" y="191294"/>
                </a:lnTo>
                <a:lnTo>
                  <a:pt x="17627" y="195157"/>
                </a:lnTo>
                <a:lnTo>
                  <a:pt x="20286" y="198684"/>
                </a:lnTo>
                <a:lnTo>
                  <a:pt x="23010" y="201037"/>
                </a:lnTo>
                <a:lnTo>
                  <a:pt x="25780" y="202604"/>
                </a:lnTo>
                <a:lnTo>
                  <a:pt x="28578" y="203649"/>
                </a:lnTo>
                <a:lnTo>
                  <a:pt x="34228" y="207350"/>
                </a:lnTo>
                <a:lnTo>
                  <a:pt x="40866" y="212171"/>
                </a:lnTo>
                <a:lnTo>
                  <a:pt x="45303" y="214789"/>
                </a:lnTo>
                <a:lnTo>
                  <a:pt x="50166" y="217487"/>
                </a:lnTo>
                <a:lnTo>
                  <a:pt x="54361" y="219287"/>
                </a:lnTo>
                <a:lnTo>
                  <a:pt x="58110" y="220486"/>
                </a:lnTo>
                <a:lnTo>
                  <a:pt x="61561" y="221286"/>
                </a:lnTo>
                <a:lnTo>
                  <a:pt x="65768" y="221819"/>
                </a:lnTo>
                <a:lnTo>
                  <a:pt x="70477" y="222174"/>
                </a:lnTo>
                <a:lnTo>
                  <a:pt x="79837" y="222569"/>
                </a:lnTo>
                <a:lnTo>
                  <a:pt x="90461" y="222791"/>
                </a:lnTo>
                <a:lnTo>
                  <a:pt x="96656" y="222843"/>
                </a:lnTo>
                <a:lnTo>
                  <a:pt x="100594" y="221905"/>
                </a:lnTo>
                <a:lnTo>
                  <a:pt x="105125" y="220326"/>
                </a:lnTo>
                <a:lnTo>
                  <a:pt x="110050" y="218322"/>
                </a:lnTo>
                <a:lnTo>
                  <a:pt x="114286" y="216985"/>
                </a:lnTo>
                <a:lnTo>
                  <a:pt x="118062" y="216094"/>
                </a:lnTo>
                <a:lnTo>
                  <a:pt x="121533" y="215500"/>
                </a:lnTo>
                <a:lnTo>
                  <a:pt x="123846" y="214152"/>
                </a:lnTo>
                <a:lnTo>
                  <a:pt x="125388" y="212300"/>
                </a:lnTo>
                <a:lnTo>
                  <a:pt x="126416" y="210113"/>
                </a:lnTo>
                <a:lnTo>
                  <a:pt x="129007" y="208655"/>
                </a:lnTo>
                <a:lnTo>
                  <a:pt x="132639" y="207683"/>
                </a:lnTo>
                <a:lnTo>
                  <a:pt x="136965" y="207036"/>
                </a:lnTo>
                <a:lnTo>
                  <a:pt x="140802" y="205651"/>
                </a:lnTo>
                <a:lnTo>
                  <a:pt x="144312" y="203776"/>
                </a:lnTo>
                <a:lnTo>
                  <a:pt x="147605" y="201573"/>
                </a:lnTo>
                <a:lnTo>
                  <a:pt x="151705" y="199152"/>
                </a:lnTo>
                <a:lnTo>
                  <a:pt x="156343" y="196585"/>
                </a:lnTo>
                <a:lnTo>
                  <a:pt x="161340" y="193921"/>
                </a:lnTo>
                <a:lnTo>
                  <a:pt x="165624" y="191193"/>
                </a:lnTo>
                <a:lnTo>
                  <a:pt x="169433" y="188423"/>
                </a:lnTo>
                <a:lnTo>
                  <a:pt x="172924" y="185622"/>
                </a:lnTo>
                <a:lnTo>
                  <a:pt x="179344" y="179971"/>
                </a:lnTo>
                <a:lnTo>
                  <a:pt x="185372" y="174284"/>
                </a:lnTo>
                <a:lnTo>
                  <a:pt x="202746" y="157160"/>
                </a:lnTo>
                <a:lnTo>
                  <a:pt x="208473" y="151446"/>
                </a:lnTo>
                <a:lnTo>
                  <a:pt x="210381" y="148589"/>
                </a:lnTo>
                <a:lnTo>
                  <a:pt x="212502" y="142874"/>
                </a:lnTo>
                <a:lnTo>
                  <a:pt x="213444" y="137159"/>
                </a:lnTo>
                <a:lnTo>
                  <a:pt x="214049" y="130280"/>
                </a:lnTo>
                <a:lnTo>
                  <a:pt x="214154" y="124538"/>
                </a:lnTo>
                <a:lnTo>
                  <a:pt x="214196" y="112752"/>
                </a:lnTo>
                <a:lnTo>
                  <a:pt x="209647" y="107279"/>
                </a:lnTo>
                <a:lnTo>
                  <a:pt x="207354" y="105810"/>
                </a:lnTo>
                <a:lnTo>
                  <a:pt x="202266" y="104176"/>
                </a:lnTo>
                <a:lnTo>
                  <a:pt x="196830" y="103450"/>
                </a:lnTo>
                <a:lnTo>
                  <a:pt x="191238" y="103128"/>
                </a:lnTo>
                <a:lnTo>
                  <a:pt x="185579" y="102984"/>
                </a:lnTo>
                <a:lnTo>
                  <a:pt x="177037" y="102904"/>
                </a:lnTo>
                <a:lnTo>
                  <a:pt x="175136" y="103845"/>
                </a:lnTo>
                <a:lnTo>
                  <a:pt x="173869" y="105425"/>
                </a:lnTo>
                <a:lnTo>
                  <a:pt x="173024" y="107431"/>
                </a:lnTo>
                <a:lnTo>
                  <a:pt x="171509" y="108768"/>
                </a:lnTo>
                <a:lnTo>
                  <a:pt x="169546" y="109660"/>
                </a:lnTo>
                <a:lnTo>
                  <a:pt x="167285" y="110254"/>
                </a:lnTo>
                <a:lnTo>
                  <a:pt x="164825" y="112555"/>
                </a:lnTo>
                <a:lnTo>
                  <a:pt x="162232" y="115994"/>
                </a:lnTo>
                <a:lnTo>
                  <a:pt x="159552" y="120191"/>
                </a:lnTo>
                <a:lnTo>
                  <a:pt x="156812" y="123942"/>
                </a:lnTo>
                <a:lnTo>
                  <a:pt x="151228" y="130651"/>
                </a:lnTo>
                <a:lnTo>
                  <a:pt x="148405" y="134725"/>
                </a:lnTo>
                <a:lnTo>
                  <a:pt x="145571" y="139346"/>
                </a:lnTo>
                <a:lnTo>
                  <a:pt x="142729" y="144333"/>
                </a:lnTo>
                <a:lnTo>
                  <a:pt x="139882" y="148609"/>
                </a:lnTo>
                <a:lnTo>
                  <a:pt x="137031" y="152413"/>
                </a:lnTo>
                <a:lnTo>
                  <a:pt x="134178" y="155901"/>
                </a:lnTo>
                <a:lnTo>
                  <a:pt x="132277" y="160131"/>
                </a:lnTo>
                <a:lnTo>
                  <a:pt x="131008" y="164857"/>
                </a:lnTo>
                <a:lnTo>
                  <a:pt x="130163" y="169912"/>
                </a:lnTo>
                <a:lnTo>
                  <a:pt x="128647" y="175187"/>
                </a:lnTo>
                <a:lnTo>
                  <a:pt x="126684" y="180609"/>
                </a:lnTo>
                <a:lnTo>
                  <a:pt x="124423" y="186128"/>
                </a:lnTo>
                <a:lnTo>
                  <a:pt x="122915" y="190760"/>
                </a:lnTo>
                <a:lnTo>
                  <a:pt x="121910" y="194801"/>
                </a:lnTo>
                <a:lnTo>
                  <a:pt x="121240" y="198447"/>
                </a:lnTo>
                <a:lnTo>
                  <a:pt x="120496" y="205039"/>
                </a:lnTo>
                <a:lnTo>
                  <a:pt x="120018" y="212480"/>
                </a:lnTo>
                <a:lnTo>
                  <a:pt x="119935" y="218320"/>
                </a:lnTo>
                <a:lnTo>
                  <a:pt x="119900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0" name="SMARTPenAnnotation239"/>
          <p:cNvSpPr/>
          <p:nvPr/>
        </p:nvSpPr>
        <p:spPr>
          <a:xfrm>
            <a:off x="5489258" y="6000750"/>
            <a:ext cx="137160" cy="180023"/>
          </a:xfrm>
          <a:custGeom>
            <a:avLst/>
            <a:gdLst/>
            <a:ahLst/>
            <a:cxnLst/>
            <a:rect l="0" t="0" r="0" b="0"/>
            <a:pathLst>
              <a:path w="137160" h="180023">
                <a:moveTo>
                  <a:pt x="8571" y="0"/>
                </a:moveTo>
                <a:lnTo>
                  <a:pt x="8" y="0"/>
                </a:lnTo>
                <a:lnTo>
                  <a:pt x="0" y="7381"/>
                </a:lnTo>
                <a:lnTo>
                  <a:pt x="2539" y="10583"/>
                </a:lnTo>
                <a:lnTo>
                  <a:pt x="7380" y="15849"/>
                </a:lnTo>
                <a:lnTo>
                  <a:pt x="62874" y="71447"/>
                </a:lnTo>
                <a:lnTo>
                  <a:pt x="64776" y="75253"/>
                </a:lnTo>
                <a:lnTo>
                  <a:pt x="66043" y="79697"/>
                </a:lnTo>
                <a:lnTo>
                  <a:pt x="66888" y="84564"/>
                </a:lnTo>
                <a:lnTo>
                  <a:pt x="68405" y="88760"/>
                </a:lnTo>
                <a:lnTo>
                  <a:pt x="70368" y="92511"/>
                </a:lnTo>
                <a:lnTo>
                  <a:pt x="72629" y="95964"/>
                </a:lnTo>
                <a:lnTo>
                  <a:pt x="75089" y="99219"/>
                </a:lnTo>
                <a:lnTo>
                  <a:pt x="77682" y="102341"/>
                </a:lnTo>
                <a:lnTo>
                  <a:pt x="80362" y="105374"/>
                </a:lnTo>
                <a:lnTo>
                  <a:pt x="83102" y="109302"/>
                </a:lnTo>
                <a:lnTo>
                  <a:pt x="85881" y="113825"/>
                </a:lnTo>
                <a:lnTo>
                  <a:pt x="88686" y="118746"/>
                </a:lnTo>
                <a:lnTo>
                  <a:pt x="91509" y="122979"/>
                </a:lnTo>
                <a:lnTo>
                  <a:pt x="94343" y="126753"/>
                </a:lnTo>
                <a:lnTo>
                  <a:pt x="97185" y="130222"/>
                </a:lnTo>
                <a:lnTo>
                  <a:pt x="100032" y="133487"/>
                </a:lnTo>
                <a:lnTo>
                  <a:pt x="102883" y="136616"/>
                </a:lnTo>
                <a:lnTo>
                  <a:pt x="105736" y="139655"/>
                </a:lnTo>
                <a:lnTo>
                  <a:pt x="107637" y="142633"/>
                </a:lnTo>
                <a:lnTo>
                  <a:pt x="108906" y="145572"/>
                </a:lnTo>
                <a:lnTo>
                  <a:pt x="109751" y="148482"/>
                </a:lnTo>
                <a:lnTo>
                  <a:pt x="111267" y="151376"/>
                </a:lnTo>
                <a:lnTo>
                  <a:pt x="113231" y="154257"/>
                </a:lnTo>
                <a:lnTo>
                  <a:pt x="115492" y="157131"/>
                </a:lnTo>
                <a:lnTo>
                  <a:pt x="117952" y="159998"/>
                </a:lnTo>
                <a:lnTo>
                  <a:pt x="120544" y="162863"/>
                </a:lnTo>
                <a:lnTo>
                  <a:pt x="126998" y="169754"/>
                </a:lnTo>
                <a:lnTo>
                  <a:pt x="137159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1" name="SMARTPenAnnotation240"/>
          <p:cNvSpPr/>
          <p:nvPr/>
        </p:nvSpPr>
        <p:spPr>
          <a:xfrm>
            <a:off x="5480684" y="5949315"/>
            <a:ext cx="145734" cy="214313"/>
          </a:xfrm>
          <a:custGeom>
            <a:avLst/>
            <a:gdLst/>
            <a:ahLst/>
            <a:cxnLst/>
            <a:rect l="0" t="0" r="0" b="0"/>
            <a:pathLst>
              <a:path w="145734" h="214313">
                <a:moveTo>
                  <a:pt x="145733" y="0"/>
                </a:moveTo>
                <a:lnTo>
                  <a:pt x="141182" y="0"/>
                </a:lnTo>
                <a:lnTo>
                  <a:pt x="139841" y="952"/>
                </a:lnTo>
                <a:lnTo>
                  <a:pt x="138948" y="2540"/>
                </a:lnTo>
                <a:lnTo>
                  <a:pt x="137514" y="7381"/>
                </a:lnTo>
                <a:lnTo>
                  <a:pt x="134778" y="10583"/>
                </a:lnTo>
                <a:lnTo>
                  <a:pt x="132714" y="12770"/>
                </a:lnTo>
                <a:lnTo>
                  <a:pt x="131339" y="15181"/>
                </a:lnTo>
                <a:lnTo>
                  <a:pt x="129811" y="20400"/>
                </a:lnTo>
                <a:lnTo>
                  <a:pt x="126591" y="25894"/>
                </a:lnTo>
                <a:lnTo>
                  <a:pt x="124400" y="28693"/>
                </a:lnTo>
                <a:lnTo>
                  <a:pt x="121986" y="32463"/>
                </a:lnTo>
                <a:lnTo>
                  <a:pt x="119424" y="36882"/>
                </a:lnTo>
                <a:lnTo>
                  <a:pt x="114038" y="46872"/>
                </a:lnTo>
                <a:lnTo>
                  <a:pt x="108469" y="57662"/>
                </a:lnTo>
                <a:lnTo>
                  <a:pt x="104697" y="63206"/>
                </a:lnTo>
                <a:lnTo>
                  <a:pt x="100278" y="68807"/>
                </a:lnTo>
                <a:lnTo>
                  <a:pt x="95427" y="74447"/>
                </a:lnTo>
                <a:lnTo>
                  <a:pt x="91241" y="79159"/>
                </a:lnTo>
                <a:lnTo>
                  <a:pt x="84049" y="86934"/>
                </a:lnTo>
                <a:lnTo>
                  <a:pt x="81750" y="91293"/>
                </a:lnTo>
                <a:lnTo>
                  <a:pt x="80218" y="96105"/>
                </a:lnTo>
                <a:lnTo>
                  <a:pt x="79196" y="101217"/>
                </a:lnTo>
                <a:lnTo>
                  <a:pt x="76610" y="106531"/>
                </a:lnTo>
                <a:lnTo>
                  <a:pt x="72981" y="111978"/>
                </a:lnTo>
                <a:lnTo>
                  <a:pt x="68657" y="117514"/>
                </a:lnTo>
                <a:lnTo>
                  <a:pt x="64821" y="123110"/>
                </a:lnTo>
                <a:lnTo>
                  <a:pt x="61312" y="128746"/>
                </a:lnTo>
                <a:lnTo>
                  <a:pt x="58020" y="134408"/>
                </a:lnTo>
                <a:lnTo>
                  <a:pt x="51822" y="145779"/>
                </a:lnTo>
                <a:lnTo>
                  <a:pt x="48836" y="151479"/>
                </a:lnTo>
                <a:lnTo>
                  <a:pt x="45893" y="156230"/>
                </a:lnTo>
                <a:lnTo>
                  <a:pt x="42978" y="160351"/>
                </a:lnTo>
                <a:lnTo>
                  <a:pt x="40082" y="164051"/>
                </a:lnTo>
                <a:lnTo>
                  <a:pt x="37199" y="168422"/>
                </a:lnTo>
                <a:lnTo>
                  <a:pt x="34325" y="173241"/>
                </a:lnTo>
                <a:lnTo>
                  <a:pt x="31456" y="178359"/>
                </a:lnTo>
                <a:lnTo>
                  <a:pt x="28590" y="182723"/>
                </a:lnTo>
                <a:lnTo>
                  <a:pt x="25728" y="186586"/>
                </a:lnTo>
                <a:lnTo>
                  <a:pt x="22868" y="190112"/>
                </a:lnTo>
                <a:lnTo>
                  <a:pt x="20008" y="193417"/>
                </a:lnTo>
                <a:lnTo>
                  <a:pt x="17149" y="196572"/>
                </a:lnTo>
                <a:lnTo>
                  <a:pt x="11432" y="202618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2" name="SMARTPenAnnotation241"/>
          <p:cNvSpPr/>
          <p:nvPr/>
        </p:nvSpPr>
        <p:spPr>
          <a:xfrm>
            <a:off x="5695101" y="5949315"/>
            <a:ext cx="162775" cy="42863"/>
          </a:xfrm>
          <a:custGeom>
            <a:avLst/>
            <a:gdLst/>
            <a:ahLst/>
            <a:cxnLst/>
            <a:rect l="0" t="0" r="0" b="0"/>
            <a:pathLst>
              <a:path w="162775" h="42863">
                <a:moveTo>
                  <a:pt x="8469" y="42862"/>
                </a:moveTo>
                <a:lnTo>
                  <a:pt x="0" y="42862"/>
                </a:lnTo>
                <a:lnTo>
                  <a:pt x="15746" y="42862"/>
                </a:lnTo>
                <a:lnTo>
                  <a:pt x="17130" y="41910"/>
                </a:lnTo>
                <a:lnTo>
                  <a:pt x="19005" y="40322"/>
                </a:lnTo>
                <a:lnTo>
                  <a:pt x="21208" y="38312"/>
                </a:lnTo>
                <a:lnTo>
                  <a:pt x="23629" y="36971"/>
                </a:lnTo>
                <a:lnTo>
                  <a:pt x="26196" y="36077"/>
                </a:lnTo>
                <a:lnTo>
                  <a:pt x="28859" y="35481"/>
                </a:lnTo>
                <a:lnTo>
                  <a:pt x="31587" y="34132"/>
                </a:lnTo>
                <a:lnTo>
                  <a:pt x="34358" y="32279"/>
                </a:lnTo>
                <a:lnTo>
                  <a:pt x="37158" y="30092"/>
                </a:lnTo>
                <a:lnTo>
                  <a:pt x="40930" y="28634"/>
                </a:lnTo>
                <a:lnTo>
                  <a:pt x="45350" y="27662"/>
                </a:lnTo>
                <a:lnTo>
                  <a:pt x="50201" y="27014"/>
                </a:lnTo>
                <a:lnTo>
                  <a:pt x="54387" y="25629"/>
                </a:lnTo>
                <a:lnTo>
                  <a:pt x="58131" y="23754"/>
                </a:lnTo>
                <a:lnTo>
                  <a:pt x="61579" y="21551"/>
                </a:lnTo>
                <a:lnTo>
                  <a:pt x="64831" y="20082"/>
                </a:lnTo>
                <a:lnTo>
                  <a:pt x="67951" y="19103"/>
                </a:lnTo>
                <a:lnTo>
                  <a:pt x="70983" y="18450"/>
                </a:lnTo>
                <a:lnTo>
                  <a:pt x="74910" y="18015"/>
                </a:lnTo>
                <a:lnTo>
                  <a:pt x="79433" y="17725"/>
                </a:lnTo>
                <a:lnTo>
                  <a:pt x="84353" y="17532"/>
                </a:lnTo>
                <a:lnTo>
                  <a:pt x="88585" y="16450"/>
                </a:lnTo>
                <a:lnTo>
                  <a:pt x="92360" y="14777"/>
                </a:lnTo>
                <a:lnTo>
                  <a:pt x="95829" y="12709"/>
                </a:lnTo>
                <a:lnTo>
                  <a:pt x="100046" y="11330"/>
                </a:lnTo>
                <a:lnTo>
                  <a:pt x="104763" y="10411"/>
                </a:lnTo>
                <a:lnTo>
                  <a:pt x="116919" y="8935"/>
                </a:lnTo>
                <a:lnTo>
                  <a:pt x="119821" y="7862"/>
                </a:lnTo>
                <a:lnTo>
                  <a:pt x="123661" y="6193"/>
                </a:lnTo>
                <a:lnTo>
                  <a:pt x="128126" y="4129"/>
                </a:lnTo>
                <a:lnTo>
                  <a:pt x="132055" y="2753"/>
                </a:lnTo>
                <a:lnTo>
                  <a:pt x="135627" y="1835"/>
                </a:lnTo>
                <a:lnTo>
                  <a:pt x="143653" y="362"/>
                </a:lnTo>
                <a:lnTo>
                  <a:pt x="146217" y="242"/>
                </a:lnTo>
                <a:lnTo>
                  <a:pt x="16277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3" name="SMARTPenAnnotation242"/>
          <p:cNvSpPr/>
          <p:nvPr/>
        </p:nvSpPr>
        <p:spPr>
          <a:xfrm>
            <a:off x="5712142" y="6060757"/>
            <a:ext cx="145734" cy="1"/>
          </a:xfrm>
          <a:custGeom>
            <a:avLst/>
            <a:gdLst/>
            <a:ahLst/>
            <a:cxnLst/>
            <a:rect l="0" t="0" r="0" b="0"/>
            <a:pathLst>
              <a:path w="145734" h="1">
                <a:moveTo>
                  <a:pt x="0" y="0"/>
                </a:move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4" name="SMARTPenAnnotation243"/>
          <p:cNvSpPr/>
          <p:nvPr/>
        </p:nvSpPr>
        <p:spPr>
          <a:xfrm>
            <a:off x="5960849" y="5872172"/>
            <a:ext cx="214209" cy="197155"/>
          </a:xfrm>
          <a:custGeom>
            <a:avLst/>
            <a:gdLst/>
            <a:ahLst/>
            <a:cxnLst/>
            <a:rect l="0" t="0" r="0" b="0"/>
            <a:pathLst>
              <a:path w="214209" h="197155">
                <a:moveTo>
                  <a:pt x="8468" y="17135"/>
                </a:moveTo>
                <a:lnTo>
                  <a:pt x="0" y="8667"/>
                </a:lnTo>
                <a:lnTo>
                  <a:pt x="4477" y="8593"/>
                </a:lnTo>
                <a:lnTo>
                  <a:pt x="5808" y="7631"/>
                </a:lnTo>
                <a:lnTo>
                  <a:pt x="6695" y="6037"/>
                </a:lnTo>
                <a:lnTo>
                  <a:pt x="7286" y="4021"/>
                </a:lnTo>
                <a:lnTo>
                  <a:pt x="8632" y="2677"/>
                </a:lnTo>
                <a:lnTo>
                  <a:pt x="10483" y="1782"/>
                </a:lnTo>
                <a:lnTo>
                  <a:pt x="15078" y="786"/>
                </a:lnTo>
                <a:lnTo>
                  <a:pt x="20296" y="344"/>
                </a:lnTo>
                <a:lnTo>
                  <a:pt x="25790" y="148"/>
                </a:lnTo>
                <a:lnTo>
                  <a:pt x="36778" y="37"/>
                </a:lnTo>
                <a:lnTo>
                  <a:pt x="53007" y="0"/>
                </a:lnTo>
                <a:lnTo>
                  <a:pt x="57210" y="948"/>
                </a:lnTo>
                <a:lnTo>
                  <a:pt x="61918" y="2534"/>
                </a:lnTo>
                <a:lnTo>
                  <a:pt x="66961" y="4544"/>
                </a:lnTo>
                <a:lnTo>
                  <a:pt x="71276" y="5883"/>
                </a:lnTo>
                <a:lnTo>
                  <a:pt x="75105" y="6776"/>
                </a:lnTo>
                <a:lnTo>
                  <a:pt x="78610" y="7372"/>
                </a:lnTo>
                <a:lnTo>
                  <a:pt x="85045" y="8034"/>
                </a:lnTo>
                <a:lnTo>
                  <a:pt x="88094" y="8210"/>
                </a:lnTo>
                <a:lnTo>
                  <a:pt x="91080" y="9280"/>
                </a:lnTo>
                <a:lnTo>
                  <a:pt x="96937" y="13009"/>
                </a:lnTo>
                <a:lnTo>
                  <a:pt x="102715" y="17842"/>
                </a:lnTo>
                <a:lnTo>
                  <a:pt x="105590" y="20463"/>
                </a:lnTo>
                <a:lnTo>
                  <a:pt x="107505" y="23164"/>
                </a:lnTo>
                <a:lnTo>
                  <a:pt x="109634" y="28705"/>
                </a:lnTo>
                <a:lnTo>
                  <a:pt x="113121" y="34343"/>
                </a:lnTo>
                <a:lnTo>
                  <a:pt x="117845" y="40022"/>
                </a:lnTo>
                <a:lnTo>
                  <a:pt x="123121" y="45722"/>
                </a:lnTo>
                <a:lnTo>
                  <a:pt x="124908" y="48576"/>
                </a:lnTo>
                <a:lnTo>
                  <a:pt x="126894" y="54287"/>
                </a:lnTo>
                <a:lnTo>
                  <a:pt x="127423" y="58095"/>
                </a:lnTo>
                <a:lnTo>
                  <a:pt x="127777" y="62539"/>
                </a:lnTo>
                <a:lnTo>
                  <a:pt x="128169" y="71605"/>
                </a:lnTo>
                <a:lnTo>
                  <a:pt x="128343" y="78809"/>
                </a:lnTo>
                <a:lnTo>
                  <a:pt x="127437" y="83016"/>
                </a:lnTo>
                <a:lnTo>
                  <a:pt x="125881" y="87726"/>
                </a:lnTo>
                <a:lnTo>
                  <a:pt x="123891" y="92771"/>
                </a:lnTo>
                <a:lnTo>
                  <a:pt x="121611" y="98039"/>
                </a:lnTo>
                <a:lnTo>
                  <a:pt x="116539" y="108972"/>
                </a:lnTo>
                <a:lnTo>
                  <a:pt x="114805" y="113602"/>
                </a:lnTo>
                <a:lnTo>
                  <a:pt x="113649" y="117642"/>
                </a:lnTo>
                <a:lnTo>
                  <a:pt x="112879" y="121287"/>
                </a:lnTo>
                <a:lnTo>
                  <a:pt x="111413" y="125622"/>
                </a:lnTo>
                <a:lnTo>
                  <a:pt x="109483" y="130417"/>
                </a:lnTo>
                <a:lnTo>
                  <a:pt x="107244" y="135519"/>
                </a:lnTo>
                <a:lnTo>
                  <a:pt x="104799" y="139873"/>
                </a:lnTo>
                <a:lnTo>
                  <a:pt x="102216" y="143728"/>
                </a:lnTo>
                <a:lnTo>
                  <a:pt x="99541" y="147250"/>
                </a:lnTo>
                <a:lnTo>
                  <a:pt x="95854" y="150551"/>
                </a:lnTo>
                <a:lnTo>
                  <a:pt x="91490" y="153704"/>
                </a:lnTo>
                <a:lnTo>
                  <a:pt x="86676" y="156758"/>
                </a:lnTo>
                <a:lnTo>
                  <a:pt x="82515" y="159748"/>
                </a:lnTo>
                <a:lnTo>
                  <a:pt x="78787" y="162692"/>
                </a:lnTo>
                <a:lnTo>
                  <a:pt x="72106" y="168505"/>
                </a:lnTo>
                <a:lnTo>
                  <a:pt x="65961" y="174263"/>
                </a:lnTo>
                <a:lnTo>
                  <a:pt x="62037" y="177132"/>
                </a:lnTo>
                <a:lnTo>
                  <a:pt x="57516" y="179998"/>
                </a:lnTo>
                <a:lnTo>
                  <a:pt x="52597" y="182860"/>
                </a:lnTo>
                <a:lnTo>
                  <a:pt x="48364" y="185721"/>
                </a:lnTo>
                <a:lnTo>
                  <a:pt x="44591" y="188580"/>
                </a:lnTo>
                <a:lnTo>
                  <a:pt x="36241" y="195463"/>
                </a:lnTo>
                <a:lnTo>
                  <a:pt x="34604" y="196028"/>
                </a:lnTo>
                <a:lnTo>
                  <a:pt x="28700" y="196823"/>
                </a:lnTo>
                <a:lnTo>
                  <a:pt x="25649" y="197154"/>
                </a:lnTo>
                <a:lnTo>
                  <a:pt x="32997" y="189776"/>
                </a:lnTo>
                <a:lnTo>
                  <a:pt x="36197" y="189115"/>
                </a:lnTo>
                <a:lnTo>
                  <a:pt x="38384" y="188938"/>
                </a:lnTo>
                <a:lnTo>
                  <a:pt x="41747" y="187868"/>
                </a:lnTo>
                <a:lnTo>
                  <a:pt x="45894" y="186202"/>
                </a:lnTo>
                <a:lnTo>
                  <a:pt x="50564" y="184139"/>
                </a:lnTo>
                <a:lnTo>
                  <a:pt x="54629" y="182764"/>
                </a:lnTo>
                <a:lnTo>
                  <a:pt x="58292" y="181846"/>
                </a:lnTo>
                <a:lnTo>
                  <a:pt x="61687" y="181236"/>
                </a:lnTo>
                <a:lnTo>
                  <a:pt x="65855" y="179875"/>
                </a:lnTo>
                <a:lnTo>
                  <a:pt x="70539" y="178016"/>
                </a:lnTo>
                <a:lnTo>
                  <a:pt x="75566" y="175824"/>
                </a:lnTo>
                <a:lnTo>
                  <a:pt x="79870" y="174363"/>
                </a:lnTo>
                <a:lnTo>
                  <a:pt x="83692" y="173389"/>
                </a:lnTo>
                <a:lnTo>
                  <a:pt x="87192" y="172739"/>
                </a:lnTo>
                <a:lnTo>
                  <a:pt x="91431" y="172306"/>
                </a:lnTo>
                <a:lnTo>
                  <a:pt x="96162" y="172017"/>
                </a:lnTo>
                <a:lnTo>
                  <a:pt x="106498" y="171697"/>
                </a:lnTo>
                <a:lnTo>
                  <a:pt x="143140" y="171455"/>
                </a:lnTo>
                <a:lnTo>
                  <a:pt x="189760" y="171441"/>
                </a:lnTo>
                <a:lnTo>
                  <a:pt x="193147" y="170488"/>
                </a:lnTo>
                <a:lnTo>
                  <a:pt x="199450" y="166890"/>
                </a:lnTo>
                <a:lnTo>
                  <a:pt x="205427" y="164655"/>
                </a:lnTo>
                <a:lnTo>
                  <a:pt x="214208" y="16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35" name="SMARTPenAnnotation244"/>
          <p:cNvSpPr/>
          <p:nvPr/>
        </p:nvSpPr>
        <p:spPr>
          <a:xfrm>
            <a:off x="5266386" y="5777972"/>
            <a:ext cx="1045682" cy="531354"/>
          </a:xfrm>
          <a:custGeom>
            <a:avLst/>
            <a:gdLst/>
            <a:ahLst/>
            <a:cxnLst/>
            <a:rect l="0" t="0" r="0" b="0"/>
            <a:pathLst>
              <a:path w="1045682" h="531354">
                <a:moveTo>
                  <a:pt x="137146" y="145625"/>
                </a:moveTo>
                <a:lnTo>
                  <a:pt x="157298" y="145625"/>
                </a:lnTo>
                <a:lnTo>
                  <a:pt x="160105" y="144673"/>
                </a:lnTo>
                <a:lnTo>
                  <a:pt x="168608" y="139734"/>
                </a:lnTo>
                <a:lnTo>
                  <a:pt x="203028" y="128392"/>
                </a:lnTo>
                <a:lnTo>
                  <a:pt x="234566" y="114887"/>
                </a:lnTo>
                <a:lnTo>
                  <a:pt x="259754" y="109496"/>
                </a:lnTo>
                <a:lnTo>
                  <a:pt x="275458" y="105756"/>
                </a:lnTo>
                <a:lnTo>
                  <a:pt x="300365" y="102697"/>
                </a:lnTo>
                <a:lnTo>
                  <a:pt x="331841" y="93613"/>
                </a:lnTo>
                <a:lnTo>
                  <a:pt x="345597" y="89171"/>
                </a:lnTo>
                <a:lnTo>
                  <a:pt x="370359" y="85718"/>
                </a:lnTo>
                <a:lnTo>
                  <a:pt x="400451" y="79085"/>
                </a:lnTo>
                <a:lnTo>
                  <a:pt x="427887" y="72041"/>
                </a:lnTo>
                <a:lnTo>
                  <a:pt x="455066" y="68577"/>
                </a:lnTo>
                <a:lnTo>
                  <a:pt x="485874" y="62895"/>
                </a:lnTo>
                <a:lnTo>
                  <a:pt x="514475" y="59835"/>
                </a:lnTo>
                <a:lnTo>
                  <a:pt x="546657" y="54272"/>
                </a:lnTo>
                <a:lnTo>
                  <a:pt x="569023" y="52636"/>
                </a:lnTo>
                <a:lnTo>
                  <a:pt x="608535" y="45695"/>
                </a:lnTo>
                <a:lnTo>
                  <a:pt x="639931" y="42673"/>
                </a:lnTo>
                <a:lnTo>
                  <a:pt x="668707" y="37121"/>
                </a:lnTo>
                <a:lnTo>
                  <a:pt x="699987" y="35053"/>
                </a:lnTo>
                <a:lnTo>
                  <a:pt x="727776" y="34441"/>
                </a:lnTo>
                <a:lnTo>
                  <a:pt x="755060" y="33307"/>
                </a:lnTo>
                <a:lnTo>
                  <a:pt x="785899" y="27362"/>
                </a:lnTo>
                <a:lnTo>
                  <a:pt x="813556" y="20520"/>
                </a:lnTo>
                <a:lnTo>
                  <a:pt x="839849" y="17117"/>
                </a:lnTo>
                <a:lnTo>
                  <a:pt x="865737" y="11452"/>
                </a:lnTo>
                <a:lnTo>
                  <a:pt x="891505" y="9350"/>
                </a:lnTo>
                <a:lnTo>
                  <a:pt x="916285" y="7775"/>
                </a:lnTo>
                <a:lnTo>
                  <a:pt x="944747" y="1732"/>
                </a:lnTo>
                <a:lnTo>
                  <a:pt x="973053" y="256"/>
                </a:lnTo>
                <a:lnTo>
                  <a:pt x="986591" y="0"/>
                </a:lnTo>
                <a:lnTo>
                  <a:pt x="996007" y="2480"/>
                </a:lnTo>
                <a:lnTo>
                  <a:pt x="1009478" y="6692"/>
                </a:lnTo>
                <a:lnTo>
                  <a:pt x="1022564" y="8115"/>
                </a:lnTo>
                <a:lnTo>
                  <a:pt x="1025557" y="9184"/>
                </a:lnTo>
                <a:lnTo>
                  <a:pt x="1031423" y="12912"/>
                </a:lnTo>
                <a:lnTo>
                  <a:pt x="1040080" y="20366"/>
                </a:lnTo>
                <a:lnTo>
                  <a:pt x="1041997" y="23067"/>
                </a:lnTo>
                <a:lnTo>
                  <a:pt x="1044128" y="28607"/>
                </a:lnTo>
                <a:lnTo>
                  <a:pt x="1045326" y="37081"/>
                </a:lnTo>
                <a:lnTo>
                  <a:pt x="1045681" y="50176"/>
                </a:lnTo>
                <a:lnTo>
                  <a:pt x="1043225" y="60658"/>
                </a:lnTo>
                <a:lnTo>
                  <a:pt x="1039910" y="71667"/>
                </a:lnTo>
                <a:lnTo>
                  <a:pt x="1038437" y="82910"/>
                </a:lnTo>
                <a:lnTo>
                  <a:pt x="1037782" y="94257"/>
                </a:lnTo>
                <a:lnTo>
                  <a:pt x="1036538" y="106602"/>
                </a:lnTo>
                <a:lnTo>
                  <a:pt x="1032811" y="121614"/>
                </a:lnTo>
                <a:lnTo>
                  <a:pt x="1027980" y="135271"/>
                </a:lnTo>
                <a:lnTo>
                  <a:pt x="1025358" y="141580"/>
                </a:lnTo>
                <a:lnTo>
                  <a:pt x="1022444" y="156210"/>
                </a:lnTo>
                <a:lnTo>
                  <a:pt x="1021149" y="171285"/>
                </a:lnTo>
                <a:lnTo>
                  <a:pt x="1020574" y="184334"/>
                </a:lnTo>
                <a:lnTo>
                  <a:pt x="1017778" y="199024"/>
                </a:lnTo>
                <a:lnTo>
                  <a:pt x="1014313" y="214126"/>
                </a:lnTo>
                <a:lnTo>
                  <a:pt x="1012773" y="227187"/>
                </a:lnTo>
                <a:lnTo>
                  <a:pt x="1009549" y="239342"/>
                </a:lnTo>
                <a:lnTo>
                  <a:pt x="1004940" y="252047"/>
                </a:lnTo>
                <a:lnTo>
                  <a:pt x="999718" y="267219"/>
                </a:lnTo>
                <a:lnTo>
                  <a:pt x="996761" y="280947"/>
                </a:lnTo>
                <a:lnTo>
                  <a:pt x="995447" y="293398"/>
                </a:lnTo>
                <a:lnTo>
                  <a:pt x="994863" y="305282"/>
                </a:lnTo>
                <a:lnTo>
                  <a:pt x="994604" y="316914"/>
                </a:lnTo>
                <a:lnTo>
                  <a:pt x="994535" y="322683"/>
                </a:lnTo>
                <a:lnTo>
                  <a:pt x="991918" y="334173"/>
                </a:lnTo>
                <a:lnTo>
                  <a:pt x="988532" y="345629"/>
                </a:lnTo>
                <a:lnTo>
                  <a:pt x="986626" y="361836"/>
                </a:lnTo>
                <a:lnTo>
                  <a:pt x="986180" y="369672"/>
                </a:lnTo>
                <a:lnTo>
                  <a:pt x="985109" y="373095"/>
                </a:lnTo>
                <a:lnTo>
                  <a:pt x="980003" y="382462"/>
                </a:lnTo>
                <a:lnTo>
                  <a:pt x="978474" y="388364"/>
                </a:lnTo>
                <a:lnTo>
                  <a:pt x="977614" y="397041"/>
                </a:lnTo>
                <a:lnTo>
                  <a:pt x="976540" y="398961"/>
                </a:lnTo>
                <a:lnTo>
                  <a:pt x="974872" y="400240"/>
                </a:lnTo>
                <a:lnTo>
                  <a:pt x="972808" y="401094"/>
                </a:lnTo>
                <a:lnTo>
                  <a:pt x="962650" y="408355"/>
                </a:lnTo>
                <a:lnTo>
                  <a:pt x="957110" y="410032"/>
                </a:lnTo>
                <a:lnTo>
                  <a:pt x="940092" y="411255"/>
                </a:lnTo>
                <a:lnTo>
                  <a:pt x="838394" y="411373"/>
                </a:lnTo>
                <a:lnTo>
                  <a:pt x="813871" y="406822"/>
                </a:lnTo>
                <a:lnTo>
                  <a:pt x="788507" y="403992"/>
                </a:lnTo>
                <a:lnTo>
                  <a:pt x="762895" y="403153"/>
                </a:lnTo>
                <a:lnTo>
                  <a:pt x="732657" y="402905"/>
                </a:lnTo>
                <a:lnTo>
                  <a:pt x="710745" y="400307"/>
                </a:lnTo>
                <a:lnTo>
                  <a:pt x="679529" y="396029"/>
                </a:lnTo>
                <a:lnTo>
                  <a:pt x="649642" y="394761"/>
                </a:lnTo>
                <a:lnTo>
                  <a:pt x="594102" y="394298"/>
                </a:lnTo>
                <a:lnTo>
                  <a:pt x="532613" y="394237"/>
                </a:lnTo>
                <a:lnTo>
                  <a:pt x="507537" y="396772"/>
                </a:lnTo>
                <a:lnTo>
                  <a:pt x="483692" y="400121"/>
                </a:lnTo>
                <a:lnTo>
                  <a:pt x="460394" y="401610"/>
                </a:lnTo>
                <a:lnTo>
                  <a:pt x="437339" y="404811"/>
                </a:lnTo>
                <a:lnTo>
                  <a:pt x="414393" y="409409"/>
                </a:lnTo>
                <a:lnTo>
                  <a:pt x="391494" y="414627"/>
                </a:lnTo>
                <a:lnTo>
                  <a:pt x="368617" y="417582"/>
                </a:lnTo>
                <a:lnTo>
                  <a:pt x="345750" y="419847"/>
                </a:lnTo>
                <a:lnTo>
                  <a:pt x="322886" y="424030"/>
                </a:lnTo>
                <a:lnTo>
                  <a:pt x="300025" y="429063"/>
                </a:lnTo>
                <a:lnTo>
                  <a:pt x="254304" y="440055"/>
                </a:lnTo>
                <a:lnTo>
                  <a:pt x="224565" y="448552"/>
                </a:lnTo>
                <a:lnTo>
                  <a:pt x="197655" y="457102"/>
                </a:lnTo>
                <a:lnTo>
                  <a:pt x="171585" y="470219"/>
                </a:lnTo>
                <a:lnTo>
                  <a:pt x="145763" y="481619"/>
                </a:lnTo>
                <a:lnTo>
                  <a:pt x="112390" y="494005"/>
                </a:lnTo>
                <a:lnTo>
                  <a:pt x="80499" y="508496"/>
                </a:lnTo>
                <a:lnTo>
                  <a:pt x="58188" y="518999"/>
                </a:lnTo>
                <a:lnTo>
                  <a:pt x="46864" y="522637"/>
                </a:lnTo>
                <a:lnTo>
                  <a:pt x="40506" y="526864"/>
                </a:lnTo>
                <a:lnTo>
                  <a:pt x="31965" y="529377"/>
                </a:lnTo>
                <a:lnTo>
                  <a:pt x="1788" y="531353"/>
                </a:lnTo>
                <a:lnTo>
                  <a:pt x="1187" y="530412"/>
                </a:lnTo>
                <a:lnTo>
                  <a:pt x="144" y="524004"/>
                </a:lnTo>
                <a:lnTo>
                  <a:pt x="17" y="510315"/>
                </a:lnTo>
                <a:lnTo>
                  <a:pt x="0" y="503607"/>
                </a:lnTo>
                <a:lnTo>
                  <a:pt x="2533" y="494911"/>
                </a:lnTo>
                <a:lnTo>
                  <a:pt x="4541" y="489925"/>
                </a:lnTo>
                <a:lnTo>
                  <a:pt x="6773" y="476765"/>
                </a:lnTo>
                <a:lnTo>
                  <a:pt x="7368" y="469255"/>
                </a:lnTo>
                <a:lnTo>
                  <a:pt x="13109" y="453291"/>
                </a:lnTo>
                <a:lnTo>
                  <a:pt x="17307" y="445033"/>
                </a:lnTo>
                <a:lnTo>
                  <a:pt x="21059" y="436671"/>
                </a:lnTo>
                <a:lnTo>
                  <a:pt x="24512" y="428238"/>
                </a:lnTo>
                <a:lnTo>
                  <a:pt x="27767" y="419758"/>
                </a:lnTo>
                <a:lnTo>
                  <a:pt x="29936" y="410296"/>
                </a:lnTo>
                <a:lnTo>
                  <a:pt x="31383" y="400177"/>
                </a:lnTo>
                <a:lnTo>
                  <a:pt x="32347" y="389622"/>
                </a:lnTo>
                <a:lnTo>
                  <a:pt x="33943" y="378774"/>
                </a:lnTo>
                <a:lnTo>
                  <a:pt x="35959" y="367733"/>
                </a:lnTo>
                <a:lnTo>
                  <a:pt x="38255" y="356562"/>
                </a:lnTo>
                <a:lnTo>
                  <a:pt x="41692" y="346258"/>
                </a:lnTo>
                <a:lnTo>
                  <a:pt x="45887" y="336530"/>
                </a:lnTo>
                <a:lnTo>
                  <a:pt x="50589" y="327187"/>
                </a:lnTo>
                <a:lnTo>
                  <a:pt x="54676" y="318102"/>
                </a:lnTo>
                <a:lnTo>
                  <a:pt x="58354" y="309187"/>
                </a:lnTo>
                <a:lnTo>
                  <a:pt x="61758" y="300386"/>
                </a:lnTo>
                <a:lnTo>
                  <a:pt x="68081" y="282988"/>
                </a:lnTo>
                <a:lnTo>
                  <a:pt x="73112" y="266683"/>
                </a:lnTo>
                <a:lnTo>
                  <a:pt x="75349" y="253087"/>
                </a:lnTo>
                <a:lnTo>
                  <a:pt x="76343" y="240693"/>
                </a:lnTo>
                <a:lnTo>
                  <a:pt x="76608" y="234721"/>
                </a:lnTo>
                <a:lnTo>
                  <a:pt x="77738" y="230740"/>
                </a:lnTo>
                <a:lnTo>
                  <a:pt x="79443" y="228086"/>
                </a:lnTo>
                <a:lnTo>
                  <a:pt x="81532" y="226317"/>
                </a:lnTo>
                <a:lnTo>
                  <a:pt x="82925" y="224184"/>
                </a:lnTo>
                <a:lnTo>
                  <a:pt x="85603" y="214650"/>
                </a:lnTo>
                <a:lnTo>
                  <a:pt x="90230" y="214337"/>
                </a:lnTo>
                <a:lnTo>
                  <a:pt x="91581" y="215246"/>
                </a:lnTo>
                <a:lnTo>
                  <a:pt x="92482" y="216804"/>
                </a:lnTo>
                <a:lnTo>
                  <a:pt x="94284" y="2227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64" name="Group 6263"/>
          <p:cNvGrpSpPr/>
          <p:nvPr/>
        </p:nvGrpSpPr>
        <p:grpSpPr>
          <a:xfrm>
            <a:off x="302940" y="4114801"/>
            <a:ext cx="3081234" cy="1860223"/>
            <a:chOff x="302940" y="4114801"/>
            <a:chExt cx="3081234" cy="1860223"/>
          </a:xfrm>
        </p:grpSpPr>
        <p:sp>
          <p:nvSpPr>
            <p:cNvPr id="6236" name="SMARTPenAnnotation245"/>
            <p:cNvSpPr/>
            <p:nvPr/>
          </p:nvSpPr>
          <p:spPr>
            <a:xfrm>
              <a:off x="302940" y="4234856"/>
              <a:ext cx="381743" cy="325715"/>
            </a:xfrm>
            <a:custGeom>
              <a:avLst/>
              <a:gdLst/>
              <a:ahLst/>
              <a:cxnLst/>
              <a:rect l="0" t="0" r="0" b="0"/>
              <a:pathLst>
                <a:path w="381743" h="325715">
                  <a:moveTo>
                    <a:pt x="179977" y="85684"/>
                  </a:moveTo>
                  <a:lnTo>
                    <a:pt x="179977" y="77216"/>
                  </a:lnTo>
                  <a:lnTo>
                    <a:pt x="172596" y="77121"/>
                  </a:lnTo>
                  <a:lnTo>
                    <a:pt x="172199" y="76165"/>
                  </a:lnTo>
                  <a:lnTo>
                    <a:pt x="171474" y="68381"/>
                  </a:lnTo>
                  <a:lnTo>
                    <a:pt x="171405" y="52699"/>
                  </a:lnTo>
                  <a:lnTo>
                    <a:pt x="175955" y="47229"/>
                  </a:lnTo>
                  <a:lnTo>
                    <a:pt x="183336" y="39576"/>
                  </a:lnTo>
                  <a:lnTo>
                    <a:pt x="191556" y="31277"/>
                  </a:lnTo>
                  <a:lnTo>
                    <a:pt x="193411" y="28457"/>
                  </a:lnTo>
                  <a:lnTo>
                    <a:pt x="195473" y="22784"/>
                  </a:lnTo>
                  <a:lnTo>
                    <a:pt x="197927" y="20891"/>
                  </a:lnTo>
                  <a:lnTo>
                    <a:pt x="201469" y="19628"/>
                  </a:lnTo>
                  <a:lnTo>
                    <a:pt x="210484" y="17273"/>
                  </a:lnTo>
                  <a:lnTo>
                    <a:pt x="220841" y="13052"/>
                  </a:lnTo>
                  <a:lnTo>
                    <a:pt x="231794" y="8000"/>
                  </a:lnTo>
                  <a:lnTo>
                    <a:pt x="237381" y="5320"/>
                  </a:lnTo>
                  <a:lnTo>
                    <a:pt x="243964" y="3532"/>
                  </a:lnTo>
                  <a:lnTo>
                    <a:pt x="251210" y="2341"/>
                  </a:lnTo>
                  <a:lnTo>
                    <a:pt x="258898" y="1547"/>
                  </a:lnTo>
                  <a:lnTo>
                    <a:pt x="265929" y="1018"/>
                  </a:lnTo>
                  <a:lnTo>
                    <a:pt x="272521" y="665"/>
                  </a:lnTo>
                  <a:lnTo>
                    <a:pt x="284925" y="273"/>
                  </a:lnTo>
                  <a:lnTo>
                    <a:pt x="314177" y="0"/>
                  </a:lnTo>
                  <a:lnTo>
                    <a:pt x="318974" y="938"/>
                  </a:lnTo>
                  <a:lnTo>
                    <a:pt x="326843" y="4522"/>
                  </a:lnTo>
                  <a:lnTo>
                    <a:pt x="341179" y="11894"/>
                  </a:lnTo>
                  <a:lnTo>
                    <a:pt x="352942" y="20111"/>
                  </a:lnTo>
                  <a:lnTo>
                    <a:pt x="362459" y="28578"/>
                  </a:lnTo>
                  <a:lnTo>
                    <a:pt x="371312" y="37119"/>
                  </a:lnTo>
                  <a:lnTo>
                    <a:pt x="373256" y="40925"/>
                  </a:lnTo>
                  <a:lnTo>
                    <a:pt x="375416" y="50233"/>
                  </a:lnTo>
                  <a:lnTo>
                    <a:pt x="378916" y="58181"/>
                  </a:lnTo>
                  <a:lnTo>
                    <a:pt x="381183" y="61633"/>
                  </a:lnTo>
                  <a:lnTo>
                    <a:pt x="381742" y="65840"/>
                  </a:lnTo>
                  <a:lnTo>
                    <a:pt x="379823" y="75594"/>
                  </a:lnTo>
                  <a:lnTo>
                    <a:pt x="378930" y="80862"/>
                  </a:lnTo>
                  <a:lnTo>
                    <a:pt x="378335" y="86279"/>
                  </a:lnTo>
                  <a:lnTo>
                    <a:pt x="377938" y="91796"/>
                  </a:lnTo>
                  <a:lnTo>
                    <a:pt x="377674" y="97378"/>
                  </a:lnTo>
                  <a:lnTo>
                    <a:pt x="377380" y="108661"/>
                  </a:lnTo>
                  <a:lnTo>
                    <a:pt x="376349" y="114337"/>
                  </a:lnTo>
                  <a:lnTo>
                    <a:pt x="374709" y="120026"/>
                  </a:lnTo>
                  <a:lnTo>
                    <a:pt x="372663" y="125723"/>
                  </a:lnTo>
                  <a:lnTo>
                    <a:pt x="369395" y="131427"/>
                  </a:lnTo>
                  <a:lnTo>
                    <a:pt x="365310" y="137134"/>
                  </a:lnTo>
                  <a:lnTo>
                    <a:pt x="360683" y="142844"/>
                  </a:lnTo>
                  <a:lnTo>
                    <a:pt x="356645" y="148556"/>
                  </a:lnTo>
                  <a:lnTo>
                    <a:pt x="353001" y="154268"/>
                  </a:lnTo>
                  <a:lnTo>
                    <a:pt x="349619" y="159982"/>
                  </a:lnTo>
                  <a:lnTo>
                    <a:pt x="343321" y="168870"/>
                  </a:lnTo>
                  <a:lnTo>
                    <a:pt x="337347" y="176948"/>
                  </a:lnTo>
                  <a:lnTo>
                    <a:pt x="331517" y="186888"/>
                  </a:lnTo>
                  <a:lnTo>
                    <a:pt x="327676" y="192206"/>
                  </a:lnTo>
                  <a:lnTo>
                    <a:pt x="323210" y="197656"/>
                  </a:lnTo>
                  <a:lnTo>
                    <a:pt x="318328" y="203194"/>
                  </a:lnTo>
                  <a:lnTo>
                    <a:pt x="307824" y="211888"/>
                  </a:lnTo>
                  <a:lnTo>
                    <a:pt x="296805" y="219879"/>
                  </a:lnTo>
                  <a:lnTo>
                    <a:pt x="285558" y="229781"/>
                  </a:lnTo>
                  <a:lnTo>
                    <a:pt x="274209" y="237992"/>
                  </a:lnTo>
                  <a:lnTo>
                    <a:pt x="262816" y="244816"/>
                  </a:lnTo>
                  <a:lnTo>
                    <a:pt x="251402" y="251024"/>
                  </a:lnTo>
                  <a:lnTo>
                    <a:pt x="234266" y="259874"/>
                  </a:lnTo>
                  <a:lnTo>
                    <a:pt x="227599" y="262771"/>
                  </a:lnTo>
                  <a:lnTo>
                    <a:pt x="220298" y="265654"/>
                  </a:lnTo>
                  <a:lnTo>
                    <a:pt x="212572" y="268529"/>
                  </a:lnTo>
                  <a:lnTo>
                    <a:pt x="204565" y="270446"/>
                  </a:lnTo>
                  <a:lnTo>
                    <a:pt x="196369" y="271723"/>
                  </a:lnTo>
                  <a:lnTo>
                    <a:pt x="188047" y="272575"/>
                  </a:lnTo>
                  <a:lnTo>
                    <a:pt x="180595" y="274095"/>
                  </a:lnTo>
                  <a:lnTo>
                    <a:pt x="173721" y="276062"/>
                  </a:lnTo>
                  <a:lnTo>
                    <a:pt x="167234" y="278325"/>
                  </a:lnTo>
                  <a:lnTo>
                    <a:pt x="161004" y="279834"/>
                  </a:lnTo>
                  <a:lnTo>
                    <a:pt x="154946" y="280839"/>
                  </a:lnTo>
                  <a:lnTo>
                    <a:pt x="149002" y="281510"/>
                  </a:lnTo>
                  <a:lnTo>
                    <a:pt x="142182" y="282910"/>
                  </a:lnTo>
                  <a:lnTo>
                    <a:pt x="134778" y="284796"/>
                  </a:lnTo>
                  <a:lnTo>
                    <a:pt x="126984" y="287004"/>
                  </a:lnTo>
                  <a:lnTo>
                    <a:pt x="119883" y="288478"/>
                  </a:lnTo>
                  <a:lnTo>
                    <a:pt x="113245" y="289460"/>
                  </a:lnTo>
                  <a:lnTo>
                    <a:pt x="106914" y="290115"/>
                  </a:lnTo>
                  <a:lnTo>
                    <a:pt x="99836" y="290551"/>
                  </a:lnTo>
                  <a:lnTo>
                    <a:pt x="84351" y="291036"/>
                  </a:lnTo>
                  <a:lnTo>
                    <a:pt x="63862" y="291347"/>
                  </a:lnTo>
                  <a:lnTo>
                    <a:pt x="53440" y="291390"/>
                  </a:lnTo>
                  <a:lnTo>
                    <a:pt x="42458" y="288869"/>
                  </a:lnTo>
                  <a:lnTo>
                    <a:pt x="32180" y="285525"/>
                  </a:lnTo>
                  <a:lnTo>
                    <a:pt x="21039" y="283644"/>
                  </a:lnTo>
                  <a:lnTo>
                    <a:pt x="14723" y="283203"/>
                  </a:lnTo>
                  <a:lnTo>
                    <a:pt x="11705" y="282133"/>
                  </a:lnTo>
                  <a:lnTo>
                    <a:pt x="5812" y="278405"/>
                  </a:lnTo>
                  <a:lnTo>
                    <a:pt x="3859" y="276077"/>
                  </a:lnTo>
                  <a:lnTo>
                    <a:pt x="2558" y="273572"/>
                  </a:lnTo>
                  <a:lnTo>
                    <a:pt x="469" y="267260"/>
                  </a:lnTo>
                  <a:lnTo>
                    <a:pt x="0" y="258461"/>
                  </a:lnTo>
                  <a:lnTo>
                    <a:pt x="5855" y="250552"/>
                  </a:lnTo>
                  <a:lnTo>
                    <a:pt x="7339" y="245318"/>
                  </a:lnTo>
                  <a:lnTo>
                    <a:pt x="9640" y="242590"/>
                  </a:lnTo>
                  <a:lnTo>
                    <a:pt x="17277" y="237017"/>
                  </a:lnTo>
                  <a:lnTo>
                    <a:pt x="24481" y="233906"/>
                  </a:lnTo>
                  <a:lnTo>
                    <a:pt x="32763" y="231570"/>
                  </a:lnTo>
                  <a:lnTo>
                    <a:pt x="45968" y="227357"/>
                  </a:lnTo>
                  <a:lnTo>
                    <a:pt x="56282" y="224850"/>
                  </a:lnTo>
                  <a:lnTo>
                    <a:pt x="65947" y="223735"/>
                  </a:lnTo>
                  <a:lnTo>
                    <a:pt x="72524" y="223438"/>
                  </a:lnTo>
                  <a:lnTo>
                    <a:pt x="87453" y="223108"/>
                  </a:lnTo>
                  <a:lnTo>
                    <a:pt x="154329" y="222854"/>
                  </a:lnTo>
                  <a:lnTo>
                    <a:pt x="162878" y="223803"/>
                  </a:lnTo>
                  <a:lnTo>
                    <a:pt x="171435" y="225388"/>
                  </a:lnTo>
                  <a:lnTo>
                    <a:pt x="179997" y="227397"/>
                  </a:lnTo>
                  <a:lnTo>
                    <a:pt x="186658" y="228737"/>
                  </a:lnTo>
                  <a:lnTo>
                    <a:pt x="196599" y="230226"/>
                  </a:lnTo>
                  <a:lnTo>
                    <a:pt x="202488" y="231575"/>
                  </a:lnTo>
                  <a:lnTo>
                    <a:pt x="209272" y="233427"/>
                  </a:lnTo>
                  <a:lnTo>
                    <a:pt x="216652" y="235614"/>
                  </a:lnTo>
                  <a:lnTo>
                    <a:pt x="223477" y="238977"/>
                  </a:lnTo>
                  <a:lnTo>
                    <a:pt x="229932" y="243124"/>
                  </a:lnTo>
                  <a:lnTo>
                    <a:pt x="236140" y="247795"/>
                  </a:lnTo>
                  <a:lnTo>
                    <a:pt x="242184" y="251860"/>
                  </a:lnTo>
                  <a:lnTo>
                    <a:pt x="253980" y="258917"/>
                  </a:lnTo>
                  <a:lnTo>
                    <a:pt x="265572" y="265229"/>
                  </a:lnTo>
                  <a:lnTo>
                    <a:pt x="276122" y="271209"/>
                  </a:lnTo>
                  <a:lnTo>
                    <a:pt x="287416" y="279931"/>
                  </a:lnTo>
                  <a:lnTo>
                    <a:pt x="296795" y="288547"/>
                  </a:lnTo>
                  <a:lnTo>
                    <a:pt x="308497" y="299992"/>
                  </a:lnTo>
                  <a:lnTo>
                    <a:pt x="311377" y="302851"/>
                  </a:lnTo>
                  <a:lnTo>
                    <a:pt x="313297" y="305710"/>
                  </a:lnTo>
                  <a:lnTo>
                    <a:pt x="315430" y="311425"/>
                  </a:lnTo>
                  <a:lnTo>
                    <a:pt x="316952" y="313331"/>
                  </a:lnTo>
                  <a:lnTo>
                    <a:pt x="318918" y="314601"/>
                  </a:lnTo>
                  <a:lnTo>
                    <a:pt x="321182" y="315448"/>
                  </a:lnTo>
                  <a:lnTo>
                    <a:pt x="322691" y="316965"/>
                  </a:lnTo>
                  <a:lnTo>
                    <a:pt x="323697" y="318928"/>
                  </a:lnTo>
                  <a:lnTo>
                    <a:pt x="325709" y="3257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7" name="SMARTPenAnnotation246"/>
            <p:cNvSpPr/>
            <p:nvPr/>
          </p:nvSpPr>
          <p:spPr>
            <a:xfrm>
              <a:off x="817244" y="4389120"/>
              <a:ext cx="248604" cy="8573"/>
            </a:xfrm>
            <a:custGeom>
              <a:avLst/>
              <a:gdLst/>
              <a:ahLst/>
              <a:cxnLst/>
              <a:rect l="0" t="0" r="0" b="0"/>
              <a:pathLst>
                <a:path w="248604" h="8573">
                  <a:moveTo>
                    <a:pt x="0" y="8572"/>
                  </a:moveTo>
                  <a:lnTo>
                    <a:pt x="57656" y="8572"/>
                  </a:lnTo>
                  <a:lnTo>
                    <a:pt x="63202" y="7620"/>
                  </a:lnTo>
                  <a:lnTo>
                    <a:pt x="68805" y="6033"/>
                  </a:lnTo>
                  <a:lnTo>
                    <a:pt x="74445" y="4021"/>
                  </a:lnTo>
                  <a:lnTo>
                    <a:pt x="81063" y="2680"/>
                  </a:lnTo>
                  <a:lnTo>
                    <a:pt x="88332" y="1787"/>
                  </a:lnTo>
                  <a:lnTo>
                    <a:pt x="96036" y="1191"/>
                  </a:lnTo>
                  <a:lnTo>
                    <a:pt x="103076" y="794"/>
                  </a:lnTo>
                  <a:lnTo>
                    <a:pt x="115980" y="353"/>
                  </a:lnTo>
                  <a:lnTo>
                    <a:pt x="133954" y="104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8" name="SMARTPenAnnotation247"/>
            <p:cNvSpPr/>
            <p:nvPr/>
          </p:nvSpPr>
          <p:spPr>
            <a:xfrm>
              <a:off x="954404" y="4294822"/>
              <a:ext cx="51436" cy="222886"/>
            </a:xfrm>
            <a:custGeom>
              <a:avLst/>
              <a:gdLst/>
              <a:ahLst/>
              <a:cxnLst/>
              <a:rect l="0" t="0" r="0" b="0"/>
              <a:pathLst>
                <a:path w="51436" h="222886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7381" y="11932"/>
                  </a:lnTo>
                  <a:lnTo>
                    <a:pt x="8043" y="17368"/>
                  </a:lnTo>
                  <a:lnTo>
                    <a:pt x="8338" y="23912"/>
                  </a:lnTo>
                  <a:lnTo>
                    <a:pt x="8526" y="43635"/>
                  </a:lnTo>
                  <a:lnTo>
                    <a:pt x="8564" y="61324"/>
                  </a:lnTo>
                  <a:lnTo>
                    <a:pt x="9519" y="65648"/>
                  </a:lnTo>
                  <a:lnTo>
                    <a:pt x="11109" y="70435"/>
                  </a:lnTo>
                  <a:lnTo>
                    <a:pt x="13121" y="75532"/>
                  </a:lnTo>
                  <a:lnTo>
                    <a:pt x="14462" y="80835"/>
                  </a:lnTo>
                  <a:lnTo>
                    <a:pt x="15357" y="86275"/>
                  </a:lnTo>
                  <a:lnTo>
                    <a:pt x="15953" y="91807"/>
                  </a:lnTo>
                  <a:lnTo>
                    <a:pt x="16350" y="98352"/>
                  </a:lnTo>
                  <a:lnTo>
                    <a:pt x="16792" y="113244"/>
                  </a:lnTo>
                  <a:lnTo>
                    <a:pt x="17041" y="128592"/>
                  </a:lnTo>
                  <a:lnTo>
                    <a:pt x="18028" y="133353"/>
                  </a:lnTo>
                  <a:lnTo>
                    <a:pt x="19639" y="138432"/>
                  </a:lnTo>
                  <a:lnTo>
                    <a:pt x="21665" y="143723"/>
                  </a:lnTo>
                  <a:lnTo>
                    <a:pt x="23016" y="149155"/>
                  </a:lnTo>
                  <a:lnTo>
                    <a:pt x="23917" y="154682"/>
                  </a:lnTo>
                  <a:lnTo>
                    <a:pt x="24517" y="160271"/>
                  </a:lnTo>
                  <a:lnTo>
                    <a:pt x="24917" y="165903"/>
                  </a:lnTo>
                  <a:lnTo>
                    <a:pt x="25184" y="171561"/>
                  </a:lnTo>
                  <a:lnTo>
                    <a:pt x="25560" y="186088"/>
                  </a:lnTo>
                  <a:lnTo>
                    <a:pt x="25613" y="189781"/>
                  </a:lnTo>
                  <a:lnTo>
                    <a:pt x="26600" y="193196"/>
                  </a:lnTo>
                  <a:lnTo>
                    <a:pt x="28211" y="196425"/>
                  </a:lnTo>
                  <a:lnTo>
                    <a:pt x="33090" y="203901"/>
                  </a:lnTo>
                  <a:lnTo>
                    <a:pt x="33757" y="207462"/>
                  </a:lnTo>
                  <a:lnTo>
                    <a:pt x="34053" y="212221"/>
                  </a:lnTo>
                  <a:lnTo>
                    <a:pt x="34185" y="217510"/>
                  </a:lnTo>
                  <a:lnTo>
                    <a:pt x="35173" y="219302"/>
                  </a:lnTo>
                  <a:lnTo>
                    <a:pt x="36784" y="220496"/>
                  </a:lnTo>
                  <a:lnTo>
                    <a:pt x="41662" y="222413"/>
                  </a:lnTo>
                  <a:lnTo>
                    <a:pt x="43015" y="222571"/>
                  </a:lnTo>
                  <a:lnTo>
                    <a:pt x="44869" y="222675"/>
                  </a:lnTo>
                  <a:lnTo>
                    <a:pt x="51435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39" name="SMARTPenAnnotation248"/>
            <p:cNvSpPr/>
            <p:nvPr/>
          </p:nvSpPr>
          <p:spPr>
            <a:xfrm>
              <a:off x="1100137" y="4303395"/>
              <a:ext cx="381796" cy="480015"/>
            </a:xfrm>
            <a:custGeom>
              <a:avLst/>
              <a:gdLst/>
              <a:ahLst/>
              <a:cxnLst/>
              <a:rect l="0" t="0" r="0" b="0"/>
              <a:pathLst>
                <a:path w="381796" h="480015">
                  <a:moveTo>
                    <a:pt x="85725" y="0"/>
                  </a:moveTo>
                  <a:lnTo>
                    <a:pt x="85725" y="79246"/>
                  </a:lnTo>
                  <a:lnTo>
                    <a:pt x="88265" y="92688"/>
                  </a:lnTo>
                  <a:lnTo>
                    <a:pt x="91616" y="105012"/>
                  </a:lnTo>
                  <a:lnTo>
                    <a:pt x="93106" y="116839"/>
                  </a:lnTo>
                  <a:lnTo>
                    <a:pt x="93768" y="128446"/>
                  </a:lnTo>
                  <a:lnTo>
                    <a:pt x="93944" y="134208"/>
                  </a:lnTo>
                  <a:lnTo>
                    <a:pt x="96681" y="145690"/>
                  </a:lnTo>
                  <a:lnTo>
                    <a:pt x="101072" y="156191"/>
                  </a:lnTo>
                  <a:lnTo>
                    <a:pt x="108899" y="167458"/>
                  </a:lnTo>
                  <a:lnTo>
                    <a:pt x="120077" y="179798"/>
                  </a:lnTo>
                  <a:lnTo>
                    <a:pt x="122914" y="182730"/>
                  </a:lnTo>
                  <a:lnTo>
                    <a:pt x="124805" y="185637"/>
                  </a:lnTo>
                  <a:lnTo>
                    <a:pt x="128419" y="194280"/>
                  </a:lnTo>
                  <a:lnTo>
                    <a:pt x="132640" y="200012"/>
                  </a:lnTo>
                  <a:lnTo>
                    <a:pt x="135099" y="201921"/>
                  </a:lnTo>
                  <a:lnTo>
                    <a:pt x="137691" y="203194"/>
                  </a:lnTo>
                  <a:lnTo>
                    <a:pt x="144144" y="205237"/>
                  </a:lnTo>
                  <a:lnTo>
                    <a:pt x="154848" y="205673"/>
                  </a:lnTo>
                  <a:lnTo>
                    <a:pt x="157525" y="205696"/>
                  </a:lnTo>
                  <a:lnTo>
                    <a:pt x="160261" y="204758"/>
                  </a:lnTo>
                  <a:lnTo>
                    <a:pt x="165842" y="201176"/>
                  </a:lnTo>
                  <a:lnTo>
                    <a:pt x="177186" y="192068"/>
                  </a:lnTo>
                  <a:lnTo>
                    <a:pt x="182889" y="190138"/>
                  </a:lnTo>
                  <a:lnTo>
                    <a:pt x="191139" y="184201"/>
                  </a:lnTo>
                  <a:lnTo>
                    <a:pt x="200203" y="176164"/>
                  </a:lnTo>
                  <a:lnTo>
                    <a:pt x="207407" y="169418"/>
                  </a:lnTo>
                  <a:lnTo>
                    <a:pt x="209709" y="166285"/>
                  </a:lnTo>
                  <a:lnTo>
                    <a:pt x="214853" y="156373"/>
                  </a:lnTo>
                  <a:lnTo>
                    <a:pt x="225691" y="142747"/>
                  </a:lnTo>
                  <a:lnTo>
                    <a:pt x="230701" y="131301"/>
                  </a:lnTo>
                  <a:lnTo>
                    <a:pt x="237795" y="117221"/>
                  </a:lnTo>
                  <a:lnTo>
                    <a:pt x="248725" y="103447"/>
                  </a:lnTo>
                  <a:lnTo>
                    <a:pt x="251542" y="100397"/>
                  </a:lnTo>
                  <a:lnTo>
                    <a:pt x="253420" y="96458"/>
                  </a:lnTo>
                  <a:lnTo>
                    <a:pt x="257015" y="82767"/>
                  </a:lnTo>
                  <a:lnTo>
                    <a:pt x="262737" y="72254"/>
                  </a:lnTo>
                  <a:lnTo>
                    <a:pt x="264409" y="66085"/>
                  </a:lnTo>
                  <a:lnTo>
                    <a:pt x="265571" y="51482"/>
                  </a:lnTo>
                  <a:lnTo>
                    <a:pt x="265713" y="44565"/>
                  </a:lnTo>
                  <a:lnTo>
                    <a:pt x="268272" y="41079"/>
                  </a:lnTo>
                  <a:lnTo>
                    <a:pt x="274289" y="34325"/>
                  </a:lnTo>
                  <a:lnTo>
                    <a:pt x="274317" y="41673"/>
                  </a:lnTo>
                  <a:lnTo>
                    <a:pt x="280211" y="49471"/>
                  </a:lnTo>
                  <a:lnTo>
                    <a:pt x="284903" y="62724"/>
                  </a:lnTo>
                  <a:lnTo>
                    <a:pt x="288548" y="71692"/>
                  </a:lnTo>
                  <a:lnTo>
                    <a:pt x="291553" y="83048"/>
                  </a:lnTo>
                  <a:lnTo>
                    <a:pt x="298053" y="99007"/>
                  </a:lnTo>
                  <a:lnTo>
                    <a:pt x="303283" y="113536"/>
                  </a:lnTo>
                  <a:lnTo>
                    <a:pt x="308782" y="126977"/>
                  </a:lnTo>
                  <a:lnTo>
                    <a:pt x="315354" y="140255"/>
                  </a:lnTo>
                  <a:lnTo>
                    <a:pt x="319773" y="147795"/>
                  </a:lnTo>
                  <a:lnTo>
                    <a:pt x="324625" y="155680"/>
                  </a:lnTo>
                  <a:lnTo>
                    <a:pt x="327859" y="163794"/>
                  </a:lnTo>
                  <a:lnTo>
                    <a:pt x="330015" y="172061"/>
                  </a:lnTo>
                  <a:lnTo>
                    <a:pt x="331453" y="180430"/>
                  </a:lnTo>
                  <a:lnTo>
                    <a:pt x="333363" y="188866"/>
                  </a:lnTo>
                  <a:lnTo>
                    <a:pt x="335590" y="197348"/>
                  </a:lnTo>
                  <a:lnTo>
                    <a:pt x="338026" y="205860"/>
                  </a:lnTo>
                  <a:lnTo>
                    <a:pt x="343274" y="222938"/>
                  </a:lnTo>
                  <a:lnTo>
                    <a:pt x="371482" y="308611"/>
                  </a:lnTo>
                  <a:lnTo>
                    <a:pt x="373384" y="317183"/>
                  </a:lnTo>
                  <a:lnTo>
                    <a:pt x="374653" y="325755"/>
                  </a:lnTo>
                  <a:lnTo>
                    <a:pt x="375499" y="334328"/>
                  </a:lnTo>
                  <a:lnTo>
                    <a:pt x="377015" y="342900"/>
                  </a:lnTo>
                  <a:lnTo>
                    <a:pt x="378978" y="351472"/>
                  </a:lnTo>
                  <a:lnTo>
                    <a:pt x="381240" y="360045"/>
                  </a:lnTo>
                  <a:lnTo>
                    <a:pt x="381795" y="368617"/>
                  </a:lnTo>
                  <a:lnTo>
                    <a:pt x="381212" y="377190"/>
                  </a:lnTo>
                  <a:lnTo>
                    <a:pt x="379871" y="385762"/>
                  </a:lnTo>
                  <a:lnTo>
                    <a:pt x="375842" y="400367"/>
                  </a:lnTo>
                  <a:lnTo>
                    <a:pt x="373434" y="406929"/>
                  </a:lnTo>
                  <a:lnTo>
                    <a:pt x="365678" y="419300"/>
                  </a:lnTo>
                  <a:lnTo>
                    <a:pt x="356833" y="431148"/>
                  </a:lnTo>
                  <a:lnTo>
                    <a:pt x="349727" y="442764"/>
                  </a:lnTo>
                  <a:lnTo>
                    <a:pt x="344594" y="447576"/>
                  </a:lnTo>
                  <a:lnTo>
                    <a:pt x="338314" y="451736"/>
                  </a:lnTo>
                  <a:lnTo>
                    <a:pt x="318364" y="462142"/>
                  </a:lnTo>
                  <a:lnTo>
                    <a:pt x="312255" y="465258"/>
                  </a:lnTo>
                  <a:lnTo>
                    <a:pt x="305325" y="468286"/>
                  </a:lnTo>
                  <a:lnTo>
                    <a:pt x="297847" y="471258"/>
                  </a:lnTo>
                  <a:lnTo>
                    <a:pt x="290005" y="474192"/>
                  </a:lnTo>
                  <a:lnTo>
                    <a:pt x="280967" y="476148"/>
                  </a:lnTo>
                  <a:lnTo>
                    <a:pt x="271131" y="477452"/>
                  </a:lnTo>
                  <a:lnTo>
                    <a:pt x="260764" y="478321"/>
                  </a:lnTo>
                  <a:lnTo>
                    <a:pt x="250995" y="478901"/>
                  </a:lnTo>
                  <a:lnTo>
                    <a:pt x="232521" y="479545"/>
                  </a:lnTo>
                  <a:lnTo>
                    <a:pt x="190534" y="479958"/>
                  </a:lnTo>
                  <a:lnTo>
                    <a:pt x="168184" y="480014"/>
                  </a:lnTo>
                  <a:lnTo>
                    <a:pt x="157843" y="479077"/>
                  </a:lnTo>
                  <a:lnTo>
                    <a:pt x="148091" y="477500"/>
                  </a:lnTo>
                  <a:lnTo>
                    <a:pt x="128683" y="473207"/>
                  </a:lnTo>
                  <a:lnTo>
                    <a:pt x="107357" y="468124"/>
                  </a:lnTo>
                  <a:lnTo>
                    <a:pt x="98242" y="466388"/>
                  </a:lnTo>
                  <a:lnTo>
                    <a:pt x="90259" y="465230"/>
                  </a:lnTo>
                  <a:lnTo>
                    <a:pt x="83033" y="464458"/>
                  </a:lnTo>
                  <a:lnTo>
                    <a:pt x="75358" y="462991"/>
                  </a:lnTo>
                  <a:lnTo>
                    <a:pt x="67383" y="461061"/>
                  </a:lnTo>
                  <a:lnTo>
                    <a:pt x="59210" y="458822"/>
                  </a:lnTo>
                  <a:lnTo>
                    <a:pt x="51856" y="456376"/>
                  </a:lnTo>
                  <a:lnTo>
                    <a:pt x="45048" y="453793"/>
                  </a:lnTo>
                  <a:lnTo>
                    <a:pt x="38604" y="451119"/>
                  </a:lnTo>
                  <a:lnTo>
                    <a:pt x="33356" y="447430"/>
                  </a:lnTo>
                  <a:lnTo>
                    <a:pt x="24985" y="438253"/>
                  </a:lnTo>
                  <a:lnTo>
                    <a:pt x="14917" y="426927"/>
                  </a:lnTo>
                  <a:lnTo>
                    <a:pt x="5901" y="417538"/>
                  </a:lnTo>
                  <a:lnTo>
                    <a:pt x="3934" y="414566"/>
                  </a:lnTo>
                  <a:lnTo>
                    <a:pt x="1749" y="408724"/>
                  </a:lnTo>
                  <a:lnTo>
                    <a:pt x="0" y="3943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0" name="SMARTPenAnnotation249"/>
            <p:cNvSpPr/>
            <p:nvPr/>
          </p:nvSpPr>
          <p:spPr>
            <a:xfrm>
              <a:off x="1623059" y="4354829"/>
              <a:ext cx="248604" cy="17147"/>
            </a:xfrm>
            <a:custGeom>
              <a:avLst/>
              <a:gdLst/>
              <a:ahLst/>
              <a:cxnLst/>
              <a:rect l="0" t="0" r="0" b="0"/>
              <a:pathLst>
                <a:path w="248604" h="17147">
                  <a:moveTo>
                    <a:pt x="0" y="17146"/>
                  </a:moveTo>
                  <a:lnTo>
                    <a:pt x="177135" y="17146"/>
                  </a:lnTo>
                  <a:lnTo>
                    <a:pt x="182860" y="16193"/>
                  </a:lnTo>
                  <a:lnTo>
                    <a:pt x="188582" y="14606"/>
                  </a:lnTo>
                  <a:lnTo>
                    <a:pt x="194301" y="12595"/>
                  </a:lnTo>
                  <a:lnTo>
                    <a:pt x="199067" y="11254"/>
                  </a:lnTo>
                  <a:lnTo>
                    <a:pt x="203196" y="10361"/>
                  </a:lnTo>
                  <a:lnTo>
                    <a:pt x="206902" y="9765"/>
                  </a:lnTo>
                  <a:lnTo>
                    <a:pt x="210325" y="9368"/>
                  </a:lnTo>
                  <a:lnTo>
                    <a:pt x="216668" y="8926"/>
                  </a:lnTo>
                  <a:lnTo>
                    <a:pt x="222662" y="8730"/>
                  </a:lnTo>
                  <a:lnTo>
                    <a:pt x="225594" y="8678"/>
                  </a:lnTo>
                  <a:lnTo>
                    <a:pt x="228501" y="7690"/>
                  </a:lnTo>
                  <a:lnTo>
                    <a:pt x="231392" y="6080"/>
                  </a:lnTo>
                  <a:lnTo>
                    <a:pt x="234271" y="4053"/>
                  </a:lnTo>
                  <a:lnTo>
                    <a:pt x="237144" y="2703"/>
                  </a:lnTo>
                  <a:lnTo>
                    <a:pt x="240011" y="1802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1" name="SMARTPenAnnotation250"/>
            <p:cNvSpPr/>
            <p:nvPr/>
          </p:nvSpPr>
          <p:spPr>
            <a:xfrm>
              <a:off x="1708784" y="4243387"/>
              <a:ext cx="68581" cy="257176"/>
            </a:xfrm>
            <a:custGeom>
              <a:avLst/>
              <a:gdLst/>
              <a:ahLst/>
              <a:cxnLst/>
              <a:rect l="0" t="0" r="0" b="0"/>
              <a:pathLst>
                <a:path w="68581" h="257176">
                  <a:moveTo>
                    <a:pt x="0" y="0"/>
                  </a:moveTo>
                  <a:lnTo>
                    <a:pt x="0" y="20400"/>
                  </a:lnTo>
                  <a:lnTo>
                    <a:pt x="953" y="23125"/>
                  </a:lnTo>
                  <a:lnTo>
                    <a:pt x="2541" y="25894"/>
                  </a:lnTo>
                  <a:lnTo>
                    <a:pt x="4551" y="28693"/>
                  </a:lnTo>
                  <a:lnTo>
                    <a:pt x="5892" y="31511"/>
                  </a:lnTo>
                  <a:lnTo>
                    <a:pt x="7381" y="37183"/>
                  </a:lnTo>
                  <a:lnTo>
                    <a:pt x="7779" y="40981"/>
                  </a:lnTo>
                  <a:lnTo>
                    <a:pt x="8043" y="45418"/>
                  </a:lnTo>
                  <a:lnTo>
                    <a:pt x="8220" y="50281"/>
                  </a:lnTo>
                  <a:lnTo>
                    <a:pt x="9290" y="55428"/>
                  </a:lnTo>
                  <a:lnTo>
                    <a:pt x="10956" y="60765"/>
                  </a:lnTo>
                  <a:lnTo>
                    <a:pt x="13019" y="66227"/>
                  </a:lnTo>
                  <a:lnTo>
                    <a:pt x="14395" y="71774"/>
                  </a:lnTo>
                  <a:lnTo>
                    <a:pt x="15311" y="77377"/>
                  </a:lnTo>
                  <a:lnTo>
                    <a:pt x="15923" y="83017"/>
                  </a:lnTo>
                  <a:lnTo>
                    <a:pt x="17283" y="88682"/>
                  </a:lnTo>
                  <a:lnTo>
                    <a:pt x="19142" y="94364"/>
                  </a:lnTo>
                  <a:lnTo>
                    <a:pt x="21334" y="100057"/>
                  </a:lnTo>
                  <a:lnTo>
                    <a:pt x="21843" y="105757"/>
                  </a:lnTo>
                  <a:lnTo>
                    <a:pt x="21229" y="111463"/>
                  </a:lnTo>
                  <a:lnTo>
                    <a:pt x="19868" y="117171"/>
                  </a:lnTo>
                  <a:lnTo>
                    <a:pt x="19913" y="122881"/>
                  </a:lnTo>
                  <a:lnTo>
                    <a:pt x="20896" y="128593"/>
                  </a:lnTo>
                  <a:lnTo>
                    <a:pt x="22503" y="134307"/>
                  </a:lnTo>
                  <a:lnTo>
                    <a:pt x="23575" y="140020"/>
                  </a:lnTo>
                  <a:lnTo>
                    <a:pt x="24289" y="145735"/>
                  </a:lnTo>
                  <a:lnTo>
                    <a:pt x="24765" y="151449"/>
                  </a:lnTo>
                  <a:lnTo>
                    <a:pt x="26036" y="156211"/>
                  </a:lnTo>
                  <a:lnTo>
                    <a:pt x="27835" y="160338"/>
                  </a:lnTo>
                  <a:lnTo>
                    <a:pt x="29987" y="164042"/>
                  </a:lnTo>
                  <a:lnTo>
                    <a:pt x="34918" y="173238"/>
                  </a:lnTo>
                  <a:lnTo>
                    <a:pt x="37566" y="178357"/>
                  </a:lnTo>
                  <a:lnTo>
                    <a:pt x="39332" y="182723"/>
                  </a:lnTo>
                  <a:lnTo>
                    <a:pt x="41294" y="190112"/>
                  </a:lnTo>
                  <a:lnTo>
                    <a:pt x="42769" y="194370"/>
                  </a:lnTo>
                  <a:lnTo>
                    <a:pt x="44705" y="199112"/>
                  </a:lnTo>
                  <a:lnTo>
                    <a:pt x="46949" y="204179"/>
                  </a:lnTo>
                  <a:lnTo>
                    <a:pt x="48444" y="208509"/>
                  </a:lnTo>
                  <a:lnTo>
                    <a:pt x="50106" y="215861"/>
                  </a:lnTo>
                  <a:lnTo>
                    <a:pt x="50845" y="222303"/>
                  </a:lnTo>
                  <a:lnTo>
                    <a:pt x="51041" y="225355"/>
                  </a:lnTo>
                  <a:lnTo>
                    <a:pt x="52125" y="228342"/>
                  </a:lnTo>
                  <a:lnTo>
                    <a:pt x="53800" y="231285"/>
                  </a:lnTo>
                  <a:lnTo>
                    <a:pt x="58782" y="238303"/>
                  </a:lnTo>
                  <a:lnTo>
                    <a:pt x="59463" y="241802"/>
                  </a:lnTo>
                  <a:lnTo>
                    <a:pt x="59987" y="249290"/>
                  </a:lnTo>
                  <a:lnTo>
                    <a:pt x="59998" y="253035"/>
                  </a:lnTo>
                  <a:lnTo>
                    <a:pt x="60954" y="254415"/>
                  </a:lnTo>
                  <a:lnTo>
                    <a:pt x="62544" y="255336"/>
                  </a:lnTo>
                  <a:lnTo>
                    <a:pt x="68580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2" name="SMARTPenAnnotation251"/>
            <p:cNvSpPr/>
            <p:nvPr/>
          </p:nvSpPr>
          <p:spPr>
            <a:xfrm>
              <a:off x="2061660" y="4157662"/>
              <a:ext cx="272918" cy="188596"/>
            </a:xfrm>
            <a:custGeom>
              <a:avLst/>
              <a:gdLst/>
              <a:ahLst/>
              <a:cxnLst/>
              <a:rect l="0" t="0" r="0" b="0"/>
              <a:pathLst>
                <a:path w="272918" h="188596">
                  <a:moveTo>
                    <a:pt x="32887" y="0"/>
                  </a:moveTo>
                  <a:lnTo>
                    <a:pt x="25506" y="0"/>
                  </a:lnTo>
                  <a:lnTo>
                    <a:pt x="26061" y="953"/>
                  </a:lnTo>
                  <a:lnTo>
                    <a:pt x="31257" y="6785"/>
                  </a:lnTo>
                  <a:lnTo>
                    <a:pt x="31800" y="7381"/>
                  </a:lnTo>
                  <a:lnTo>
                    <a:pt x="32404" y="10583"/>
                  </a:lnTo>
                  <a:lnTo>
                    <a:pt x="32672" y="15181"/>
                  </a:lnTo>
                  <a:lnTo>
                    <a:pt x="32792" y="20400"/>
                  </a:lnTo>
                  <a:lnTo>
                    <a:pt x="32859" y="33244"/>
                  </a:lnTo>
                  <a:lnTo>
                    <a:pt x="31916" y="37402"/>
                  </a:lnTo>
                  <a:lnTo>
                    <a:pt x="30334" y="41128"/>
                  </a:lnTo>
                  <a:lnTo>
                    <a:pt x="28328" y="44563"/>
                  </a:lnTo>
                  <a:lnTo>
                    <a:pt x="26990" y="47806"/>
                  </a:lnTo>
                  <a:lnTo>
                    <a:pt x="26098" y="50921"/>
                  </a:lnTo>
                  <a:lnTo>
                    <a:pt x="25504" y="53950"/>
                  </a:lnTo>
                  <a:lnTo>
                    <a:pt x="25107" y="57874"/>
                  </a:lnTo>
                  <a:lnTo>
                    <a:pt x="24843" y="62395"/>
                  </a:lnTo>
                  <a:lnTo>
                    <a:pt x="24667" y="67314"/>
                  </a:lnTo>
                  <a:lnTo>
                    <a:pt x="22644" y="71546"/>
                  </a:lnTo>
                  <a:lnTo>
                    <a:pt x="19391" y="75320"/>
                  </a:lnTo>
                  <a:lnTo>
                    <a:pt x="15317" y="78789"/>
                  </a:lnTo>
                  <a:lnTo>
                    <a:pt x="12601" y="82053"/>
                  </a:lnTo>
                  <a:lnTo>
                    <a:pt x="10791" y="85182"/>
                  </a:lnTo>
                  <a:lnTo>
                    <a:pt x="9584" y="88221"/>
                  </a:lnTo>
                  <a:lnTo>
                    <a:pt x="7826" y="91199"/>
                  </a:lnTo>
                  <a:lnTo>
                    <a:pt x="3334" y="97048"/>
                  </a:lnTo>
                  <a:lnTo>
                    <a:pt x="1755" y="99941"/>
                  </a:lnTo>
                  <a:lnTo>
                    <a:pt x="0" y="105696"/>
                  </a:lnTo>
                  <a:lnTo>
                    <a:pt x="485" y="108564"/>
                  </a:lnTo>
                  <a:lnTo>
                    <a:pt x="3564" y="114291"/>
                  </a:lnTo>
                  <a:lnTo>
                    <a:pt x="6101" y="118319"/>
                  </a:lnTo>
                  <a:lnTo>
                    <a:pt x="11404" y="124063"/>
                  </a:lnTo>
                  <a:lnTo>
                    <a:pt x="27293" y="140122"/>
                  </a:lnTo>
                  <a:lnTo>
                    <a:pt x="32015" y="142945"/>
                  </a:lnTo>
                  <a:lnTo>
                    <a:pt x="38021" y="145779"/>
                  </a:lnTo>
                  <a:lnTo>
                    <a:pt x="44882" y="148621"/>
                  </a:lnTo>
                  <a:lnTo>
                    <a:pt x="52314" y="151468"/>
                  </a:lnTo>
                  <a:lnTo>
                    <a:pt x="68191" y="157172"/>
                  </a:lnTo>
                  <a:lnTo>
                    <a:pt x="76425" y="159074"/>
                  </a:lnTo>
                  <a:lnTo>
                    <a:pt x="84773" y="160342"/>
                  </a:lnTo>
                  <a:lnTo>
                    <a:pt x="93195" y="161187"/>
                  </a:lnTo>
                  <a:lnTo>
                    <a:pt x="102620" y="162703"/>
                  </a:lnTo>
                  <a:lnTo>
                    <a:pt x="112713" y="164666"/>
                  </a:lnTo>
                  <a:lnTo>
                    <a:pt x="123252" y="166927"/>
                  </a:lnTo>
                  <a:lnTo>
                    <a:pt x="133135" y="169387"/>
                  </a:lnTo>
                  <a:lnTo>
                    <a:pt x="142582" y="171980"/>
                  </a:lnTo>
                  <a:lnTo>
                    <a:pt x="151737" y="174661"/>
                  </a:lnTo>
                  <a:lnTo>
                    <a:pt x="160698" y="176448"/>
                  </a:lnTo>
                  <a:lnTo>
                    <a:pt x="169529" y="177640"/>
                  </a:lnTo>
                  <a:lnTo>
                    <a:pt x="178274" y="178434"/>
                  </a:lnTo>
                  <a:lnTo>
                    <a:pt x="186962" y="179916"/>
                  </a:lnTo>
                  <a:lnTo>
                    <a:pt x="195611" y="181857"/>
                  </a:lnTo>
                  <a:lnTo>
                    <a:pt x="204235" y="184103"/>
                  </a:lnTo>
                  <a:lnTo>
                    <a:pt x="211889" y="185600"/>
                  </a:lnTo>
                  <a:lnTo>
                    <a:pt x="218896" y="186598"/>
                  </a:lnTo>
                  <a:lnTo>
                    <a:pt x="225473" y="187264"/>
                  </a:lnTo>
                  <a:lnTo>
                    <a:pt x="231763" y="187708"/>
                  </a:lnTo>
                  <a:lnTo>
                    <a:pt x="237861" y="188004"/>
                  </a:lnTo>
                  <a:lnTo>
                    <a:pt x="253005" y="188420"/>
                  </a:lnTo>
                  <a:lnTo>
                    <a:pt x="272917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3" name="SMARTPenAnnotation252"/>
            <p:cNvSpPr/>
            <p:nvPr/>
          </p:nvSpPr>
          <p:spPr>
            <a:xfrm>
              <a:off x="2248852" y="4166235"/>
              <a:ext cx="8574" cy="385763"/>
            </a:xfrm>
            <a:custGeom>
              <a:avLst/>
              <a:gdLst/>
              <a:ahLst/>
              <a:cxnLst/>
              <a:rect l="0" t="0" r="0" b="0"/>
              <a:pathLst>
                <a:path w="8574" h="385763">
                  <a:moveTo>
                    <a:pt x="0" y="0"/>
                  </a:moveTo>
                  <a:lnTo>
                    <a:pt x="0" y="188631"/>
                  </a:lnTo>
                  <a:lnTo>
                    <a:pt x="952" y="197191"/>
                  </a:lnTo>
                  <a:lnTo>
                    <a:pt x="2540" y="205755"/>
                  </a:lnTo>
                  <a:lnTo>
                    <a:pt x="4551" y="214323"/>
                  </a:lnTo>
                  <a:lnTo>
                    <a:pt x="5891" y="221939"/>
                  </a:lnTo>
                  <a:lnTo>
                    <a:pt x="6785" y="228922"/>
                  </a:lnTo>
                  <a:lnTo>
                    <a:pt x="7381" y="235482"/>
                  </a:lnTo>
                  <a:lnTo>
                    <a:pt x="7778" y="242713"/>
                  </a:lnTo>
                  <a:lnTo>
                    <a:pt x="8219" y="258367"/>
                  </a:lnTo>
                  <a:lnTo>
                    <a:pt x="8541" y="296783"/>
                  </a:lnTo>
                  <a:lnTo>
                    <a:pt x="8573" y="385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4" name="SMARTPenAnnotation253"/>
            <p:cNvSpPr/>
            <p:nvPr/>
          </p:nvSpPr>
          <p:spPr>
            <a:xfrm>
              <a:off x="2548889" y="4294822"/>
              <a:ext cx="240031" cy="17146"/>
            </a:xfrm>
            <a:custGeom>
              <a:avLst/>
              <a:gdLst/>
              <a:ahLst/>
              <a:cxnLst/>
              <a:rect l="0" t="0" r="0" b="0"/>
              <a:pathLst>
                <a:path w="240031" h="17146">
                  <a:moveTo>
                    <a:pt x="0" y="17145"/>
                  </a:moveTo>
                  <a:lnTo>
                    <a:pt x="4551" y="12594"/>
                  </a:lnTo>
                  <a:lnTo>
                    <a:pt x="6844" y="11254"/>
                  </a:lnTo>
                  <a:lnTo>
                    <a:pt x="9326" y="10360"/>
                  </a:lnTo>
                  <a:lnTo>
                    <a:pt x="11932" y="9764"/>
                  </a:lnTo>
                  <a:lnTo>
                    <a:pt x="14622" y="9367"/>
                  </a:lnTo>
                  <a:lnTo>
                    <a:pt x="20152" y="8926"/>
                  </a:lnTo>
                  <a:lnTo>
                    <a:pt x="28324" y="8730"/>
                  </a:lnTo>
                  <a:lnTo>
                    <a:pt x="204147" y="8573"/>
                  </a:lnTo>
                  <a:lnTo>
                    <a:pt x="208488" y="7620"/>
                  </a:lnTo>
                  <a:lnTo>
                    <a:pt x="212335" y="6032"/>
                  </a:lnTo>
                  <a:lnTo>
                    <a:pt x="220802" y="1192"/>
                  </a:lnTo>
                  <a:lnTo>
                    <a:pt x="222449" y="795"/>
                  </a:lnTo>
                  <a:lnTo>
                    <a:pt x="226819" y="353"/>
                  </a:lnTo>
                  <a:lnTo>
                    <a:pt x="231936" y="157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5" name="SMARTPenAnnotation254"/>
            <p:cNvSpPr/>
            <p:nvPr/>
          </p:nvSpPr>
          <p:spPr>
            <a:xfrm>
              <a:off x="2566034" y="4397692"/>
              <a:ext cx="300039" cy="1"/>
            </a:xfrm>
            <a:custGeom>
              <a:avLst/>
              <a:gdLst/>
              <a:ahLst/>
              <a:cxnLst/>
              <a:rect l="0" t="0" r="0" b="0"/>
              <a:pathLst>
                <a:path w="300039" h="1">
                  <a:moveTo>
                    <a:pt x="0" y="0"/>
                  </a:moveTo>
                  <a:lnTo>
                    <a:pt x="3000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6" name="SMARTPenAnnotation255"/>
            <p:cNvSpPr/>
            <p:nvPr/>
          </p:nvSpPr>
          <p:spPr>
            <a:xfrm>
              <a:off x="2986087" y="4114801"/>
              <a:ext cx="398087" cy="402506"/>
            </a:xfrm>
            <a:custGeom>
              <a:avLst/>
              <a:gdLst/>
              <a:ahLst/>
              <a:cxnLst/>
              <a:rect l="0" t="0" r="0" b="0"/>
              <a:pathLst>
                <a:path w="398087" h="402506">
                  <a:moveTo>
                    <a:pt x="248602" y="25716"/>
                  </a:moveTo>
                  <a:lnTo>
                    <a:pt x="248602" y="17153"/>
                  </a:lnTo>
                  <a:lnTo>
                    <a:pt x="239501" y="17146"/>
                  </a:lnTo>
                  <a:lnTo>
                    <a:pt x="235867" y="16193"/>
                  </a:lnTo>
                  <a:lnTo>
                    <a:pt x="225250" y="11252"/>
                  </a:lnTo>
                  <a:lnTo>
                    <a:pt x="215681" y="9763"/>
                  </a:lnTo>
                  <a:lnTo>
                    <a:pt x="205078" y="9101"/>
                  </a:lnTo>
                  <a:lnTo>
                    <a:pt x="199584" y="8924"/>
                  </a:lnTo>
                  <a:lnTo>
                    <a:pt x="188399" y="6188"/>
                  </a:lnTo>
                  <a:lnTo>
                    <a:pt x="177078" y="2749"/>
                  </a:lnTo>
                  <a:lnTo>
                    <a:pt x="165696" y="1221"/>
                  </a:lnTo>
                  <a:lnTo>
                    <a:pt x="159042" y="814"/>
                  </a:lnTo>
                  <a:lnTo>
                    <a:pt x="144028" y="360"/>
                  </a:lnTo>
                  <a:lnTo>
                    <a:pt x="111971" y="46"/>
                  </a:lnTo>
                  <a:lnTo>
                    <a:pt x="58852" y="0"/>
                  </a:lnTo>
                  <a:lnTo>
                    <a:pt x="56380" y="952"/>
                  </a:lnTo>
                  <a:lnTo>
                    <a:pt x="54732" y="2539"/>
                  </a:lnTo>
                  <a:lnTo>
                    <a:pt x="53633" y="4549"/>
                  </a:lnTo>
                  <a:lnTo>
                    <a:pt x="51948" y="5890"/>
                  </a:lnTo>
                  <a:lnTo>
                    <a:pt x="49872" y="6784"/>
                  </a:lnTo>
                  <a:lnTo>
                    <a:pt x="44247" y="8218"/>
                  </a:lnTo>
                  <a:lnTo>
                    <a:pt x="43786" y="9288"/>
                  </a:lnTo>
                  <a:lnTo>
                    <a:pt x="43045" y="17850"/>
                  </a:lnTo>
                  <a:lnTo>
                    <a:pt x="42899" y="28713"/>
                  </a:lnTo>
                  <a:lnTo>
                    <a:pt x="42866" y="45731"/>
                  </a:lnTo>
                  <a:lnTo>
                    <a:pt x="41912" y="48584"/>
                  </a:lnTo>
                  <a:lnTo>
                    <a:pt x="36972" y="57151"/>
                  </a:lnTo>
                  <a:lnTo>
                    <a:pt x="35482" y="62865"/>
                  </a:lnTo>
                  <a:lnTo>
                    <a:pt x="34820" y="71119"/>
                  </a:lnTo>
                  <a:lnTo>
                    <a:pt x="34525" y="80185"/>
                  </a:lnTo>
                  <a:lnTo>
                    <a:pt x="34395" y="87390"/>
                  </a:lnTo>
                  <a:lnTo>
                    <a:pt x="33407" y="90644"/>
                  </a:lnTo>
                  <a:lnTo>
                    <a:pt x="28419" y="100728"/>
                  </a:lnTo>
                  <a:lnTo>
                    <a:pt x="26918" y="110172"/>
                  </a:lnTo>
                  <a:lnTo>
                    <a:pt x="26073" y="121649"/>
                  </a:lnTo>
                  <a:lnTo>
                    <a:pt x="23336" y="130583"/>
                  </a:lnTo>
                  <a:lnTo>
                    <a:pt x="19896" y="139951"/>
                  </a:lnTo>
                  <a:lnTo>
                    <a:pt x="17960" y="150580"/>
                  </a:lnTo>
                  <a:lnTo>
                    <a:pt x="17306" y="162705"/>
                  </a:lnTo>
                  <a:lnTo>
                    <a:pt x="17177" y="169722"/>
                  </a:lnTo>
                  <a:lnTo>
                    <a:pt x="19699" y="173221"/>
                  </a:lnTo>
                  <a:lnTo>
                    <a:pt x="24529" y="178678"/>
                  </a:lnTo>
                  <a:lnTo>
                    <a:pt x="25877" y="179126"/>
                  </a:lnTo>
                  <a:lnTo>
                    <a:pt x="37545" y="179903"/>
                  </a:lnTo>
                  <a:lnTo>
                    <a:pt x="70256" y="180018"/>
                  </a:lnTo>
                  <a:lnTo>
                    <a:pt x="171857" y="180021"/>
                  </a:lnTo>
                  <a:lnTo>
                    <a:pt x="180294" y="180974"/>
                  </a:lnTo>
                  <a:lnTo>
                    <a:pt x="188776" y="182561"/>
                  </a:lnTo>
                  <a:lnTo>
                    <a:pt x="197288" y="184572"/>
                  </a:lnTo>
                  <a:lnTo>
                    <a:pt x="205820" y="186865"/>
                  </a:lnTo>
                  <a:lnTo>
                    <a:pt x="222921" y="191953"/>
                  </a:lnTo>
                  <a:lnTo>
                    <a:pt x="265752" y="205805"/>
                  </a:lnTo>
                  <a:lnTo>
                    <a:pt x="274323" y="208640"/>
                  </a:lnTo>
                  <a:lnTo>
                    <a:pt x="282894" y="212436"/>
                  </a:lnTo>
                  <a:lnTo>
                    <a:pt x="291467" y="216871"/>
                  </a:lnTo>
                  <a:lnTo>
                    <a:pt x="300039" y="221733"/>
                  </a:lnTo>
                  <a:lnTo>
                    <a:pt x="308611" y="226879"/>
                  </a:lnTo>
                  <a:lnTo>
                    <a:pt x="325755" y="237677"/>
                  </a:lnTo>
                  <a:lnTo>
                    <a:pt x="351472" y="254466"/>
                  </a:lnTo>
                  <a:lnTo>
                    <a:pt x="363538" y="263273"/>
                  </a:lnTo>
                  <a:lnTo>
                    <a:pt x="368088" y="266955"/>
                  </a:lnTo>
                  <a:lnTo>
                    <a:pt x="375685" y="276126"/>
                  </a:lnTo>
                  <a:lnTo>
                    <a:pt x="382236" y="286552"/>
                  </a:lnTo>
                  <a:lnTo>
                    <a:pt x="388322" y="297536"/>
                  </a:lnTo>
                  <a:lnTo>
                    <a:pt x="397104" y="314429"/>
                  </a:lnTo>
                  <a:lnTo>
                    <a:pt x="398086" y="320109"/>
                  </a:lnTo>
                  <a:lnTo>
                    <a:pt x="396637" y="331500"/>
                  </a:lnTo>
                  <a:lnTo>
                    <a:pt x="395358" y="342913"/>
                  </a:lnTo>
                  <a:lnTo>
                    <a:pt x="395017" y="348623"/>
                  </a:lnTo>
                  <a:lnTo>
                    <a:pt x="392885" y="354335"/>
                  </a:lnTo>
                  <a:lnTo>
                    <a:pt x="385435" y="365761"/>
                  </a:lnTo>
                  <a:lnTo>
                    <a:pt x="375775" y="374650"/>
                  </a:lnTo>
                  <a:lnTo>
                    <a:pt x="365131" y="381775"/>
                  </a:lnTo>
                  <a:lnTo>
                    <a:pt x="354050" y="388117"/>
                  </a:lnTo>
                  <a:lnTo>
                    <a:pt x="347476" y="390189"/>
                  </a:lnTo>
                  <a:lnTo>
                    <a:pt x="340236" y="391571"/>
                  </a:lnTo>
                  <a:lnTo>
                    <a:pt x="332551" y="392492"/>
                  </a:lnTo>
                  <a:lnTo>
                    <a:pt x="324571" y="394059"/>
                  </a:lnTo>
                  <a:lnTo>
                    <a:pt x="316393" y="396055"/>
                  </a:lnTo>
                  <a:lnTo>
                    <a:pt x="308084" y="398339"/>
                  </a:lnTo>
                  <a:lnTo>
                    <a:pt x="299687" y="399861"/>
                  </a:lnTo>
                  <a:lnTo>
                    <a:pt x="291231" y="400876"/>
                  </a:lnTo>
                  <a:lnTo>
                    <a:pt x="282737" y="401553"/>
                  </a:lnTo>
                  <a:lnTo>
                    <a:pt x="273264" y="402004"/>
                  </a:lnTo>
                  <a:lnTo>
                    <a:pt x="252578" y="402505"/>
                  </a:lnTo>
                  <a:lnTo>
                    <a:pt x="242680" y="401686"/>
                  </a:lnTo>
                  <a:lnTo>
                    <a:pt x="233224" y="400188"/>
                  </a:lnTo>
                  <a:lnTo>
                    <a:pt x="224063" y="398237"/>
                  </a:lnTo>
                  <a:lnTo>
                    <a:pt x="214145" y="396936"/>
                  </a:lnTo>
                  <a:lnTo>
                    <a:pt x="203723" y="396068"/>
                  </a:lnTo>
                  <a:lnTo>
                    <a:pt x="192965" y="395490"/>
                  </a:lnTo>
                  <a:lnTo>
                    <a:pt x="181984" y="394152"/>
                  </a:lnTo>
                  <a:lnTo>
                    <a:pt x="170852" y="392307"/>
                  </a:lnTo>
                  <a:lnTo>
                    <a:pt x="159621" y="390125"/>
                  </a:lnTo>
                  <a:lnTo>
                    <a:pt x="149277" y="388671"/>
                  </a:lnTo>
                  <a:lnTo>
                    <a:pt x="139523" y="387701"/>
                  </a:lnTo>
                  <a:lnTo>
                    <a:pt x="130163" y="387054"/>
                  </a:lnTo>
                  <a:lnTo>
                    <a:pt x="121065" y="385671"/>
                  </a:lnTo>
                  <a:lnTo>
                    <a:pt x="112143" y="383796"/>
                  </a:lnTo>
                  <a:lnTo>
                    <a:pt x="103337" y="381593"/>
                  </a:lnTo>
                  <a:lnTo>
                    <a:pt x="94609" y="379173"/>
                  </a:lnTo>
                  <a:lnTo>
                    <a:pt x="77291" y="373943"/>
                  </a:lnTo>
                  <a:lnTo>
                    <a:pt x="69625" y="371215"/>
                  </a:lnTo>
                  <a:lnTo>
                    <a:pt x="62609" y="368443"/>
                  </a:lnTo>
                  <a:lnTo>
                    <a:pt x="56027" y="365644"/>
                  </a:lnTo>
                  <a:lnTo>
                    <a:pt x="43633" y="362533"/>
                  </a:lnTo>
                  <a:lnTo>
                    <a:pt x="31775" y="360197"/>
                  </a:lnTo>
                  <a:lnTo>
                    <a:pt x="20155" y="355985"/>
                  </a:lnTo>
                  <a:lnTo>
                    <a:pt x="11180" y="350937"/>
                  </a:lnTo>
                  <a:lnTo>
                    <a:pt x="0" y="3428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7" name="SMARTPenAnnotation256"/>
            <p:cNvSpPr/>
            <p:nvPr/>
          </p:nvSpPr>
          <p:spPr>
            <a:xfrm>
              <a:off x="534399" y="4706302"/>
              <a:ext cx="281462" cy="325358"/>
            </a:xfrm>
            <a:custGeom>
              <a:avLst/>
              <a:gdLst/>
              <a:ahLst/>
              <a:cxnLst/>
              <a:rect l="0" t="0" r="0" b="0"/>
              <a:pathLst>
                <a:path w="281462" h="325358">
                  <a:moveTo>
                    <a:pt x="111395" y="0"/>
                  </a:moveTo>
                  <a:lnTo>
                    <a:pt x="103176" y="0"/>
                  </a:lnTo>
                  <a:lnTo>
                    <a:pt x="98377" y="4551"/>
                  </a:lnTo>
                  <a:lnTo>
                    <a:pt x="97001" y="6844"/>
                  </a:lnTo>
                  <a:lnTo>
                    <a:pt x="94113" y="14622"/>
                  </a:lnTo>
                  <a:lnTo>
                    <a:pt x="87648" y="22959"/>
                  </a:lnTo>
                  <a:lnTo>
                    <a:pt x="82426" y="28619"/>
                  </a:lnTo>
                  <a:lnTo>
                    <a:pt x="58260" y="53105"/>
                  </a:lnTo>
                  <a:lnTo>
                    <a:pt x="51902" y="62020"/>
                  </a:lnTo>
                  <a:lnTo>
                    <a:pt x="48873" y="67064"/>
                  </a:lnTo>
                  <a:lnTo>
                    <a:pt x="45902" y="72332"/>
                  </a:lnTo>
                  <a:lnTo>
                    <a:pt x="40060" y="83265"/>
                  </a:lnTo>
                  <a:lnTo>
                    <a:pt x="36216" y="88848"/>
                  </a:lnTo>
                  <a:lnTo>
                    <a:pt x="31748" y="94475"/>
                  </a:lnTo>
                  <a:lnTo>
                    <a:pt x="26865" y="100130"/>
                  </a:lnTo>
                  <a:lnTo>
                    <a:pt x="22657" y="105806"/>
                  </a:lnTo>
                  <a:lnTo>
                    <a:pt x="18899" y="111495"/>
                  </a:lnTo>
                  <a:lnTo>
                    <a:pt x="15441" y="117193"/>
                  </a:lnTo>
                  <a:lnTo>
                    <a:pt x="12183" y="122896"/>
                  </a:lnTo>
                  <a:lnTo>
                    <a:pt x="6024" y="134313"/>
                  </a:lnTo>
                  <a:lnTo>
                    <a:pt x="4000" y="140025"/>
                  </a:lnTo>
                  <a:lnTo>
                    <a:pt x="2651" y="145737"/>
                  </a:lnTo>
                  <a:lnTo>
                    <a:pt x="1752" y="151451"/>
                  </a:lnTo>
                  <a:lnTo>
                    <a:pt x="1152" y="157165"/>
                  </a:lnTo>
                  <a:lnTo>
                    <a:pt x="752" y="162879"/>
                  </a:lnTo>
                  <a:lnTo>
                    <a:pt x="486" y="168594"/>
                  </a:lnTo>
                  <a:lnTo>
                    <a:pt x="190" y="180023"/>
                  </a:lnTo>
                  <a:lnTo>
                    <a:pt x="0" y="207434"/>
                  </a:lnTo>
                  <a:lnTo>
                    <a:pt x="937" y="214489"/>
                  </a:lnTo>
                  <a:lnTo>
                    <a:pt x="2514" y="221098"/>
                  </a:lnTo>
                  <a:lnTo>
                    <a:pt x="4518" y="227408"/>
                  </a:lnTo>
                  <a:lnTo>
                    <a:pt x="7758" y="232569"/>
                  </a:lnTo>
                  <a:lnTo>
                    <a:pt x="16440" y="240841"/>
                  </a:lnTo>
                  <a:lnTo>
                    <a:pt x="24108" y="250233"/>
                  </a:lnTo>
                  <a:lnTo>
                    <a:pt x="27486" y="255404"/>
                  </a:lnTo>
                  <a:lnTo>
                    <a:pt x="31643" y="260757"/>
                  </a:lnTo>
                  <a:lnTo>
                    <a:pt x="36320" y="266231"/>
                  </a:lnTo>
                  <a:lnTo>
                    <a:pt x="41343" y="271785"/>
                  </a:lnTo>
                  <a:lnTo>
                    <a:pt x="46596" y="276439"/>
                  </a:lnTo>
                  <a:lnTo>
                    <a:pt x="52003" y="280496"/>
                  </a:lnTo>
                  <a:lnTo>
                    <a:pt x="57513" y="284153"/>
                  </a:lnTo>
                  <a:lnTo>
                    <a:pt x="64044" y="287542"/>
                  </a:lnTo>
                  <a:lnTo>
                    <a:pt x="71255" y="290755"/>
                  </a:lnTo>
                  <a:lnTo>
                    <a:pt x="78920" y="293849"/>
                  </a:lnTo>
                  <a:lnTo>
                    <a:pt x="85935" y="296864"/>
                  </a:lnTo>
                  <a:lnTo>
                    <a:pt x="98810" y="302755"/>
                  </a:lnTo>
                  <a:lnTo>
                    <a:pt x="105863" y="305659"/>
                  </a:lnTo>
                  <a:lnTo>
                    <a:pt x="113422" y="308548"/>
                  </a:lnTo>
                  <a:lnTo>
                    <a:pt x="121319" y="311426"/>
                  </a:lnTo>
                  <a:lnTo>
                    <a:pt x="128488" y="313345"/>
                  </a:lnTo>
                  <a:lnTo>
                    <a:pt x="135173" y="314624"/>
                  </a:lnTo>
                  <a:lnTo>
                    <a:pt x="141535" y="315477"/>
                  </a:lnTo>
                  <a:lnTo>
                    <a:pt x="147681" y="316998"/>
                  </a:lnTo>
                  <a:lnTo>
                    <a:pt x="153683" y="318965"/>
                  </a:lnTo>
                  <a:lnTo>
                    <a:pt x="159590" y="321228"/>
                  </a:lnTo>
                  <a:lnTo>
                    <a:pt x="166385" y="322737"/>
                  </a:lnTo>
                  <a:lnTo>
                    <a:pt x="173773" y="323743"/>
                  </a:lnTo>
                  <a:lnTo>
                    <a:pt x="181555" y="324414"/>
                  </a:lnTo>
                  <a:lnTo>
                    <a:pt x="188649" y="324861"/>
                  </a:lnTo>
                  <a:lnTo>
                    <a:pt x="201610" y="325357"/>
                  </a:lnTo>
                  <a:lnTo>
                    <a:pt x="207734" y="324538"/>
                  </a:lnTo>
                  <a:lnTo>
                    <a:pt x="213721" y="323039"/>
                  </a:lnTo>
                  <a:lnTo>
                    <a:pt x="219617" y="321086"/>
                  </a:lnTo>
                  <a:lnTo>
                    <a:pt x="225453" y="318833"/>
                  </a:lnTo>
                  <a:lnTo>
                    <a:pt x="231249" y="316378"/>
                  </a:lnTo>
                  <a:lnTo>
                    <a:pt x="242769" y="311110"/>
                  </a:lnTo>
                  <a:lnTo>
                    <a:pt x="254239" y="305594"/>
                  </a:lnTo>
                  <a:lnTo>
                    <a:pt x="259012" y="302789"/>
                  </a:lnTo>
                  <a:lnTo>
                    <a:pt x="266855" y="297133"/>
                  </a:lnTo>
                  <a:lnTo>
                    <a:pt x="269328" y="294291"/>
                  </a:lnTo>
                  <a:lnTo>
                    <a:pt x="270976" y="291444"/>
                  </a:lnTo>
                  <a:lnTo>
                    <a:pt x="272075" y="288594"/>
                  </a:lnTo>
                  <a:lnTo>
                    <a:pt x="273760" y="286693"/>
                  </a:lnTo>
                  <a:lnTo>
                    <a:pt x="275836" y="285427"/>
                  </a:lnTo>
                  <a:lnTo>
                    <a:pt x="278173" y="284582"/>
                  </a:lnTo>
                  <a:lnTo>
                    <a:pt x="279730" y="283066"/>
                  </a:lnTo>
                  <a:lnTo>
                    <a:pt x="280769" y="281103"/>
                  </a:lnTo>
                  <a:lnTo>
                    <a:pt x="281461" y="278842"/>
                  </a:lnTo>
                  <a:lnTo>
                    <a:pt x="280970" y="276383"/>
                  </a:lnTo>
                  <a:lnTo>
                    <a:pt x="276680" y="268369"/>
                  </a:lnTo>
                  <a:lnTo>
                    <a:pt x="275343" y="262785"/>
                  </a:lnTo>
                  <a:lnTo>
                    <a:pt x="272209" y="257129"/>
                  </a:lnTo>
                  <a:lnTo>
                    <a:pt x="270039" y="254286"/>
                  </a:lnTo>
                  <a:lnTo>
                    <a:pt x="266688" y="252392"/>
                  </a:lnTo>
                  <a:lnTo>
                    <a:pt x="262549" y="251129"/>
                  </a:lnTo>
                  <a:lnTo>
                    <a:pt x="257884" y="250287"/>
                  </a:lnTo>
                  <a:lnTo>
                    <a:pt x="252870" y="249726"/>
                  </a:lnTo>
                  <a:lnTo>
                    <a:pt x="247622" y="249351"/>
                  </a:lnTo>
                  <a:lnTo>
                    <a:pt x="242218" y="249102"/>
                  </a:lnTo>
                  <a:lnTo>
                    <a:pt x="231134" y="248825"/>
                  </a:lnTo>
                  <a:lnTo>
                    <a:pt x="140427" y="248604"/>
                  </a:lnTo>
                  <a:lnTo>
                    <a:pt x="134560" y="249556"/>
                  </a:lnTo>
                  <a:lnTo>
                    <a:pt x="128743" y="251143"/>
                  </a:lnTo>
                  <a:lnTo>
                    <a:pt x="122961" y="253154"/>
                  </a:lnTo>
                  <a:lnTo>
                    <a:pt x="117201" y="254495"/>
                  </a:lnTo>
                  <a:lnTo>
                    <a:pt x="111456" y="255388"/>
                  </a:lnTo>
                  <a:lnTo>
                    <a:pt x="105721" y="255984"/>
                  </a:lnTo>
                  <a:lnTo>
                    <a:pt x="100945" y="257333"/>
                  </a:lnTo>
                  <a:lnTo>
                    <a:pt x="93098" y="261373"/>
                  </a:lnTo>
                  <a:lnTo>
                    <a:pt x="87876" y="264451"/>
                  </a:lnTo>
                  <a:lnTo>
                    <a:pt x="81779" y="269915"/>
                  </a:lnTo>
                  <a:lnTo>
                    <a:pt x="80221" y="272335"/>
                  </a:lnTo>
                  <a:lnTo>
                    <a:pt x="77516" y="281314"/>
                  </a:lnTo>
                  <a:lnTo>
                    <a:pt x="78331" y="282793"/>
                  </a:lnTo>
                  <a:lnTo>
                    <a:pt x="81778" y="286976"/>
                  </a:lnTo>
                  <a:lnTo>
                    <a:pt x="84030" y="288472"/>
                  </a:lnTo>
                  <a:lnTo>
                    <a:pt x="91949" y="290874"/>
                  </a:lnTo>
                  <a:lnTo>
                    <a:pt x="94250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8" name="SMARTPenAnnotation257"/>
            <p:cNvSpPr/>
            <p:nvPr/>
          </p:nvSpPr>
          <p:spPr>
            <a:xfrm>
              <a:off x="997267" y="4783454"/>
              <a:ext cx="102871" cy="222887"/>
            </a:xfrm>
            <a:custGeom>
              <a:avLst/>
              <a:gdLst/>
              <a:ahLst/>
              <a:cxnLst/>
              <a:rect l="0" t="0" r="0" b="0"/>
              <a:pathLst>
                <a:path w="102871" h="222887">
                  <a:moveTo>
                    <a:pt x="0" y="0"/>
                  </a:moveTo>
                  <a:lnTo>
                    <a:pt x="0" y="57312"/>
                  </a:lnTo>
                  <a:lnTo>
                    <a:pt x="952" y="62974"/>
                  </a:lnTo>
                  <a:lnTo>
                    <a:pt x="2540" y="68653"/>
                  </a:lnTo>
                  <a:lnTo>
                    <a:pt x="4551" y="74344"/>
                  </a:lnTo>
                  <a:lnTo>
                    <a:pt x="6844" y="80043"/>
                  </a:lnTo>
                  <a:lnTo>
                    <a:pt x="9325" y="85747"/>
                  </a:lnTo>
                  <a:lnTo>
                    <a:pt x="11932" y="91455"/>
                  </a:lnTo>
                  <a:lnTo>
                    <a:pt x="13669" y="97165"/>
                  </a:lnTo>
                  <a:lnTo>
                    <a:pt x="14828" y="102877"/>
                  </a:lnTo>
                  <a:lnTo>
                    <a:pt x="15600" y="108590"/>
                  </a:lnTo>
                  <a:lnTo>
                    <a:pt x="17068" y="114304"/>
                  </a:lnTo>
                  <a:lnTo>
                    <a:pt x="18998" y="120018"/>
                  </a:lnTo>
                  <a:lnTo>
                    <a:pt x="21238" y="125732"/>
                  </a:lnTo>
                  <a:lnTo>
                    <a:pt x="23684" y="131446"/>
                  </a:lnTo>
                  <a:lnTo>
                    <a:pt x="28941" y="142876"/>
                  </a:lnTo>
                  <a:lnTo>
                    <a:pt x="31677" y="147638"/>
                  </a:lnTo>
                  <a:lnTo>
                    <a:pt x="34453" y="151766"/>
                  </a:lnTo>
                  <a:lnTo>
                    <a:pt x="37256" y="155470"/>
                  </a:lnTo>
                  <a:lnTo>
                    <a:pt x="40077" y="158891"/>
                  </a:lnTo>
                  <a:lnTo>
                    <a:pt x="42911" y="162126"/>
                  </a:lnTo>
                  <a:lnTo>
                    <a:pt x="45752" y="165234"/>
                  </a:lnTo>
                  <a:lnTo>
                    <a:pt x="51449" y="171228"/>
                  </a:lnTo>
                  <a:lnTo>
                    <a:pt x="54302" y="174160"/>
                  </a:lnTo>
                  <a:lnTo>
                    <a:pt x="56204" y="177067"/>
                  </a:lnTo>
                  <a:lnTo>
                    <a:pt x="58317" y="182837"/>
                  </a:lnTo>
                  <a:lnTo>
                    <a:pt x="59833" y="185709"/>
                  </a:lnTo>
                  <a:lnTo>
                    <a:pt x="61796" y="188576"/>
                  </a:lnTo>
                  <a:lnTo>
                    <a:pt x="64057" y="191440"/>
                  </a:lnTo>
                  <a:lnTo>
                    <a:pt x="66517" y="194302"/>
                  </a:lnTo>
                  <a:lnTo>
                    <a:pt x="69110" y="197162"/>
                  </a:lnTo>
                  <a:lnTo>
                    <a:pt x="74530" y="202881"/>
                  </a:lnTo>
                  <a:lnTo>
                    <a:pt x="80115" y="208597"/>
                  </a:lnTo>
                  <a:lnTo>
                    <a:pt x="82937" y="210502"/>
                  </a:lnTo>
                  <a:lnTo>
                    <a:pt x="85771" y="211773"/>
                  </a:lnTo>
                  <a:lnTo>
                    <a:pt x="88613" y="212619"/>
                  </a:lnTo>
                  <a:lnTo>
                    <a:pt x="91461" y="213184"/>
                  </a:lnTo>
                  <a:lnTo>
                    <a:pt x="94311" y="213561"/>
                  </a:lnTo>
                  <a:lnTo>
                    <a:pt x="97164" y="213811"/>
                  </a:lnTo>
                  <a:lnTo>
                    <a:pt x="99066" y="214931"/>
                  </a:lnTo>
                  <a:lnTo>
                    <a:pt x="100334" y="216631"/>
                  </a:lnTo>
                  <a:lnTo>
                    <a:pt x="102870" y="2228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49" name="SMARTPenAnnotation258"/>
            <p:cNvSpPr/>
            <p:nvPr/>
          </p:nvSpPr>
          <p:spPr>
            <a:xfrm>
              <a:off x="911542" y="4860610"/>
              <a:ext cx="291466" cy="17143"/>
            </a:xfrm>
            <a:custGeom>
              <a:avLst/>
              <a:gdLst/>
              <a:ahLst/>
              <a:cxnLst/>
              <a:rect l="0" t="0" r="0" b="0"/>
              <a:pathLst>
                <a:path w="291466" h="17143">
                  <a:moveTo>
                    <a:pt x="0" y="8569"/>
                  </a:moveTo>
                  <a:lnTo>
                    <a:pt x="0" y="350"/>
                  </a:lnTo>
                  <a:lnTo>
                    <a:pt x="9102" y="102"/>
                  </a:lnTo>
                  <a:lnTo>
                    <a:pt x="73721" y="0"/>
                  </a:lnTo>
                  <a:lnTo>
                    <a:pt x="83437" y="951"/>
                  </a:lnTo>
                  <a:lnTo>
                    <a:pt x="92772" y="2538"/>
                  </a:lnTo>
                  <a:lnTo>
                    <a:pt x="101853" y="4549"/>
                  </a:lnTo>
                  <a:lnTo>
                    <a:pt x="111717" y="5889"/>
                  </a:lnTo>
                  <a:lnTo>
                    <a:pt x="122103" y="6783"/>
                  </a:lnTo>
                  <a:lnTo>
                    <a:pt x="132837" y="7378"/>
                  </a:lnTo>
                  <a:lnTo>
                    <a:pt x="154924" y="8040"/>
                  </a:lnTo>
                  <a:lnTo>
                    <a:pt x="166147" y="8217"/>
                  </a:lnTo>
                  <a:lnTo>
                    <a:pt x="176488" y="9287"/>
                  </a:lnTo>
                  <a:lnTo>
                    <a:pt x="186238" y="10953"/>
                  </a:lnTo>
                  <a:lnTo>
                    <a:pt x="195596" y="13016"/>
                  </a:lnTo>
                  <a:lnTo>
                    <a:pt x="204693" y="14392"/>
                  </a:lnTo>
                  <a:lnTo>
                    <a:pt x="213614" y="15308"/>
                  </a:lnTo>
                  <a:lnTo>
                    <a:pt x="222419" y="15919"/>
                  </a:lnTo>
                  <a:lnTo>
                    <a:pt x="231147" y="16327"/>
                  </a:lnTo>
                  <a:lnTo>
                    <a:pt x="248464" y="16780"/>
                  </a:lnTo>
                  <a:lnTo>
                    <a:pt x="291465" y="1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0" name="SMARTPenAnnotation259"/>
            <p:cNvSpPr/>
            <p:nvPr/>
          </p:nvSpPr>
          <p:spPr>
            <a:xfrm>
              <a:off x="1288837" y="4834890"/>
              <a:ext cx="325148" cy="351066"/>
            </a:xfrm>
            <a:custGeom>
              <a:avLst/>
              <a:gdLst/>
              <a:ahLst/>
              <a:cxnLst/>
              <a:rect l="0" t="0" r="0" b="0"/>
              <a:pathLst>
                <a:path w="325148" h="351066">
                  <a:moveTo>
                    <a:pt x="8467" y="0"/>
                  </a:moveTo>
                  <a:lnTo>
                    <a:pt x="3528" y="0"/>
                  </a:lnTo>
                  <a:lnTo>
                    <a:pt x="8446" y="0"/>
                  </a:lnTo>
                  <a:lnTo>
                    <a:pt x="8467" y="20150"/>
                  </a:lnTo>
                  <a:lnTo>
                    <a:pt x="5927" y="28323"/>
                  </a:lnTo>
                  <a:lnTo>
                    <a:pt x="2576" y="37352"/>
                  </a:lnTo>
                  <a:lnTo>
                    <a:pt x="1087" y="44541"/>
                  </a:lnTo>
                  <a:lnTo>
                    <a:pt x="424" y="53451"/>
                  </a:lnTo>
                  <a:lnTo>
                    <a:pt x="130" y="63761"/>
                  </a:lnTo>
                  <a:lnTo>
                    <a:pt x="0" y="74693"/>
                  </a:lnTo>
                  <a:lnTo>
                    <a:pt x="917" y="80275"/>
                  </a:lnTo>
                  <a:lnTo>
                    <a:pt x="2481" y="85902"/>
                  </a:lnTo>
                  <a:lnTo>
                    <a:pt x="6760" y="96281"/>
                  </a:lnTo>
                  <a:lnTo>
                    <a:pt x="14523" y="108431"/>
                  </a:lnTo>
                  <a:lnTo>
                    <a:pt x="20049" y="118359"/>
                  </a:lnTo>
                  <a:lnTo>
                    <a:pt x="25680" y="126581"/>
                  </a:lnTo>
                  <a:lnTo>
                    <a:pt x="28515" y="130108"/>
                  </a:lnTo>
                  <a:lnTo>
                    <a:pt x="36745" y="136565"/>
                  </a:lnTo>
                  <a:lnTo>
                    <a:pt x="46753" y="142611"/>
                  </a:lnTo>
                  <a:lnTo>
                    <a:pt x="57551" y="148472"/>
                  </a:lnTo>
                  <a:lnTo>
                    <a:pt x="66160" y="154252"/>
                  </a:lnTo>
                  <a:lnTo>
                    <a:pt x="69789" y="157127"/>
                  </a:lnTo>
                  <a:lnTo>
                    <a:pt x="74113" y="159044"/>
                  </a:lnTo>
                  <a:lnTo>
                    <a:pt x="83998" y="161174"/>
                  </a:lnTo>
                  <a:lnTo>
                    <a:pt x="89302" y="161742"/>
                  </a:lnTo>
                  <a:lnTo>
                    <a:pt x="94742" y="162120"/>
                  </a:lnTo>
                  <a:lnTo>
                    <a:pt x="100274" y="162372"/>
                  </a:lnTo>
                  <a:lnTo>
                    <a:pt x="111500" y="162653"/>
                  </a:lnTo>
                  <a:lnTo>
                    <a:pt x="117161" y="162727"/>
                  </a:lnTo>
                  <a:lnTo>
                    <a:pt x="123792" y="161825"/>
                  </a:lnTo>
                  <a:lnTo>
                    <a:pt x="131071" y="160271"/>
                  </a:lnTo>
                  <a:lnTo>
                    <a:pt x="138780" y="158282"/>
                  </a:lnTo>
                  <a:lnTo>
                    <a:pt x="144873" y="156003"/>
                  </a:lnTo>
                  <a:lnTo>
                    <a:pt x="154182" y="150932"/>
                  </a:lnTo>
                  <a:lnTo>
                    <a:pt x="164034" y="145504"/>
                  </a:lnTo>
                  <a:lnTo>
                    <a:pt x="173811" y="139916"/>
                  </a:lnTo>
                  <a:lnTo>
                    <a:pt x="181331" y="134257"/>
                  </a:lnTo>
                  <a:lnTo>
                    <a:pt x="190919" y="125716"/>
                  </a:lnTo>
                  <a:lnTo>
                    <a:pt x="204344" y="112602"/>
                  </a:lnTo>
                  <a:lnTo>
                    <a:pt x="209824" y="104655"/>
                  </a:lnTo>
                  <a:lnTo>
                    <a:pt x="213212" y="96996"/>
                  </a:lnTo>
                  <a:lnTo>
                    <a:pt x="217892" y="87241"/>
                  </a:lnTo>
                  <a:lnTo>
                    <a:pt x="223148" y="79096"/>
                  </a:lnTo>
                  <a:lnTo>
                    <a:pt x="225883" y="75591"/>
                  </a:lnTo>
                  <a:lnTo>
                    <a:pt x="228921" y="69156"/>
                  </a:lnTo>
                  <a:lnTo>
                    <a:pt x="230272" y="62168"/>
                  </a:lnTo>
                  <a:lnTo>
                    <a:pt x="230872" y="52713"/>
                  </a:lnTo>
                  <a:lnTo>
                    <a:pt x="231139" y="44700"/>
                  </a:lnTo>
                  <a:lnTo>
                    <a:pt x="231324" y="34708"/>
                  </a:lnTo>
                  <a:lnTo>
                    <a:pt x="231349" y="27089"/>
                  </a:lnTo>
                  <a:lnTo>
                    <a:pt x="223133" y="17533"/>
                  </a:lnTo>
                  <a:lnTo>
                    <a:pt x="222811" y="24560"/>
                  </a:lnTo>
                  <a:lnTo>
                    <a:pt x="227340" y="34476"/>
                  </a:lnTo>
                  <a:lnTo>
                    <a:pt x="229569" y="41675"/>
                  </a:lnTo>
                  <a:lnTo>
                    <a:pt x="231512" y="49002"/>
                  </a:lnTo>
                  <a:lnTo>
                    <a:pt x="235551" y="58608"/>
                  </a:lnTo>
                  <a:lnTo>
                    <a:pt x="237981" y="69228"/>
                  </a:lnTo>
                  <a:lnTo>
                    <a:pt x="238629" y="74727"/>
                  </a:lnTo>
                  <a:lnTo>
                    <a:pt x="240966" y="80298"/>
                  </a:lnTo>
                  <a:lnTo>
                    <a:pt x="244429" y="85917"/>
                  </a:lnTo>
                  <a:lnTo>
                    <a:pt x="248643" y="91567"/>
                  </a:lnTo>
                  <a:lnTo>
                    <a:pt x="252404" y="98192"/>
                  </a:lnTo>
                  <a:lnTo>
                    <a:pt x="255864" y="105466"/>
                  </a:lnTo>
                  <a:lnTo>
                    <a:pt x="259124" y="113173"/>
                  </a:lnTo>
                  <a:lnTo>
                    <a:pt x="263202" y="120217"/>
                  </a:lnTo>
                  <a:lnTo>
                    <a:pt x="267825" y="126816"/>
                  </a:lnTo>
                  <a:lnTo>
                    <a:pt x="272813" y="133122"/>
                  </a:lnTo>
                  <a:lnTo>
                    <a:pt x="277090" y="140183"/>
                  </a:lnTo>
                  <a:lnTo>
                    <a:pt x="280894" y="147748"/>
                  </a:lnTo>
                  <a:lnTo>
                    <a:pt x="284383" y="155648"/>
                  </a:lnTo>
                  <a:lnTo>
                    <a:pt x="287661" y="163773"/>
                  </a:lnTo>
                  <a:lnTo>
                    <a:pt x="293843" y="180420"/>
                  </a:lnTo>
                  <a:lnTo>
                    <a:pt x="296826" y="187908"/>
                  </a:lnTo>
                  <a:lnTo>
                    <a:pt x="299766" y="194804"/>
                  </a:lnTo>
                  <a:lnTo>
                    <a:pt x="305574" y="207547"/>
                  </a:lnTo>
                  <a:lnTo>
                    <a:pt x="311330" y="219561"/>
                  </a:lnTo>
                  <a:lnTo>
                    <a:pt x="314198" y="226384"/>
                  </a:lnTo>
                  <a:lnTo>
                    <a:pt x="317063" y="233790"/>
                  </a:lnTo>
                  <a:lnTo>
                    <a:pt x="319925" y="241585"/>
                  </a:lnTo>
                  <a:lnTo>
                    <a:pt x="321834" y="248686"/>
                  </a:lnTo>
                  <a:lnTo>
                    <a:pt x="323106" y="255326"/>
                  </a:lnTo>
                  <a:lnTo>
                    <a:pt x="323954" y="261657"/>
                  </a:lnTo>
                  <a:lnTo>
                    <a:pt x="324519" y="267783"/>
                  </a:lnTo>
                  <a:lnTo>
                    <a:pt x="324896" y="273772"/>
                  </a:lnTo>
                  <a:lnTo>
                    <a:pt x="325147" y="279669"/>
                  </a:lnTo>
                  <a:lnTo>
                    <a:pt x="324362" y="285506"/>
                  </a:lnTo>
                  <a:lnTo>
                    <a:pt x="322887" y="291302"/>
                  </a:lnTo>
                  <a:lnTo>
                    <a:pt x="319659" y="301870"/>
                  </a:lnTo>
                  <a:lnTo>
                    <a:pt x="318225" y="309742"/>
                  </a:lnTo>
                  <a:lnTo>
                    <a:pt x="315048" y="318955"/>
                  </a:lnTo>
                  <a:lnTo>
                    <a:pt x="312867" y="324079"/>
                  </a:lnTo>
                  <a:lnTo>
                    <a:pt x="309508" y="328447"/>
                  </a:lnTo>
                  <a:lnTo>
                    <a:pt x="300696" y="335842"/>
                  </a:lnTo>
                  <a:lnTo>
                    <a:pt x="292969" y="339763"/>
                  </a:lnTo>
                  <a:lnTo>
                    <a:pt x="285408" y="342458"/>
                  </a:lnTo>
                  <a:lnTo>
                    <a:pt x="275697" y="346831"/>
                  </a:lnTo>
                  <a:lnTo>
                    <a:pt x="270440" y="348378"/>
                  </a:lnTo>
                  <a:lnTo>
                    <a:pt x="265031" y="349410"/>
                  </a:lnTo>
                  <a:lnTo>
                    <a:pt x="259520" y="350097"/>
                  </a:lnTo>
                  <a:lnTo>
                    <a:pt x="253941" y="350555"/>
                  </a:lnTo>
                  <a:lnTo>
                    <a:pt x="248316" y="350861"/>
                  </a:lnTo>
                  <a:lnTo>
                    <a:pt x="242662" y="351065"/>
                  </a:lnTo>
                  <a:lnTo>
                    <a:pt x="236034" y="350248"/>
                  </a:lnTo>
                  <a:lnTo>
                    <a:pt x="228759" y="348751"/>
                  </a:lnTo>
                  <a:lnTo>
                    <a:pt x="221051" y="346800"/>
                  </a:lnTo>
                  <a:lnTo>
                    <a:pt x="213055" y="345500"/>
                  </a:lnTo>
                  <a:lnTo>
                    <a:pt x="204867" y="344634"/>
                  </a:lnTo>
                  <a:lnTo>
                    <a:pt x="196550" y="344055"/>
                  </a:lnTo>
                  <a:lnTo>
                    <a:pt x="188148" y="342717"/>
                  </a:lnTo>
                  <a:lnTo>
                    <a:pt x="179690" y="340873"/>
                  </a:lnTo>
                  <a:lnTo>
                    <a:pt x="171193" y="338691"/>
                  </a:lnTo>
                  <a:lnTo>
                    <a:pt x="163624" y="336284"/>
                  </a:lnTo>
                  <a:lnTo>
                    <a:pt x="156672" y="333727"/>
                  </a:lnTo>
                  <a:lnTo>
                    <a:pt x="150133" y="331069"/>
                  </a:lnTo>
                  <a:lnTo>
                    <a:pt x="143869" y="329298"/>
                  </a:lnTo>
                  <a:lnTo>
                    <a:pt x="137788" y="328117"/>
                  </a:lnTo>
                  <a:lnTo>
                    <a:pt x="131828" y="327330"/>
                  </a:lnTo>
                  <a:lnTo>
                    <a:pt x="125951" y="325852"/>
                  </a:lnTo>
                  <a:lnTo>
                    <a:pt x="120127" y="323914"/>
                  </a:lnTo>
                  <a:lnTo>
                    <a:pt x="114340" y="321670"/>
                  </a:lnTo>
                  <a:lnTo>
                    <a:pt x="105369" y="316637"/>
                  </a:lnTo>
                  <a:lnTo>
                    <a:pt x="98207" y="312177"/>
                  </a:lnTo>
                  <a:lnTo>
                    <a:pt x="88820" y="308714"/>
                  </a:lnTo>
                  <a:lnTo>
                    <a:pt x="82915" y="304528"/>
                  </a:lnTo>
                  <a:lnTo>
                    <a:pt x="80959" y="302079"/>
                  </a:lnTo>
                  <a:lnTo>
                    <a:pt x="79655" y="299493"/>
                  </a:lnTo>
                  <a:lnTo>
                    <a:pt x="78206" y="294081"/>
                  </a:lnTo>
                  <a:lnTo>
                    <a:pt x="77276" y="285385"/>
                  </a:lnTo>
                  <a:lnTo>
                    <a:pt x="77047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1" name="SMARTPenAnnotation260"/>
            <p:cNvSpPr/>
            <p:nvPr/>
          </p:nvSpPr>
          <p:spPr>
            <a:xfrm>
              <a:off x="1751647" y="4826317"/>
              <a:ext cx="197168" cy="25719"/>
            </a:xfrm>
            <a:custGeom>
              <a:avLst/>
              <a:gdLst/>
              <a:ahLst/>
              <a:cxnLst/>
              <a:rect l="0" t="0" r="0" b="0"/>
              <a:pathLst>
                <a:path w="197168" h="25719">
                  <a:moveTo>
                    <a:pt x="0" y="25718"/>
                  </a:moveTo>
                  <a:lnTo>
                    <a:pt x="0" y="21167"/>
                  </a:lnTo>
                  <a:lnTo>
                    <a:pt x="953" y="19826"/>
                  </a:lnTo>
                  <a:lnTo>
                    <a:pt x="2540" y="18932"/>
                  </a:lnTo>
                  <a:lnTo>
                    <a:pt x="8219" y="17250"/>
                  </a:lnTo>
                  <a:lnTo>
                    <a:pt x="13019" y="17176"/>
                  </a:lnTo>
                  <a:lnTo>
                    <a:pt x="16299" y="16213"/>
                  </a:lnTo>
                  <a:lnTo>
                    <a:pt x="20391" y="14619"/>
                  </a:lnTo>
                  <a:lnTo>
                    <a:pt x="25024" y="12603"/>
                  </a:lnTo>
                  <a:lnTo>
                    <a:pt x="29065" y="11260"/>
                  </a:lnTo>
                  <a:lnTo>
                    <a:pt x="32712" y="10364"/>
                  </a:lnTo>
                  <a:lnTo>
                    <a:pt x="36095" y="9767"/>
                  </a:lnTo>
                  <a:lnTo>
                    <a:pt x="40256" y="9369"/>
                  </a:lnTo>
                  <a:lnTo>
                    <a:pt x="44935" y="9104"/>
                  </a:lnTo>
                  <a:lnTo>
                    <a:pt x="55214" y="8809"/>
                  </a:lnTo>
                  <a:lnTo>
                    <a:pt x="82989" y="8603"/>
                  </a:lnTo>
                  <a:lnTo>
                    <a:pt x="88663" y="7641"/>
                  </a:lnTo>
                  <a:lnTo>
                    <a:pt x="94351" y="6046"/>
                  </a:lnTo>
                  <a:lnTo>
                    <a:pt x="100048" y="4031"/>
                  </a:lnTo>
                  <a:lnTo>
                    <a:pt x="105751" y="2687"/>
                  </a:lnTo>
                  <a:lnTo>
                    <a:pt x="111458" y="1792"/>
                  </a:lnTo>
                  <a:lnTo>
                    <a:pt x="117168" y="1194"/>
                  </a:lnTo>
                  <a:lnTo>
                    <a:pt x="122880" y="796"/>
                  </a:lnTo>
                  <a:lnTo>
                    <a:pt x="128592" y="531"/>
                  </a:lnTo>
                  <a:lnTo>
                    <a:pt x="143194" y="158"/>
                  </a:lnTo>
                  <a:lnTo>
                    <a:pt x="185729" y="1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2" name="SMARTPenAnnotation261"/>
            <p:cNvSpPr/>
            <p:nvPr/>
          </p:nvSpPr>
          <p:spPr>
            <a:xfrm>
              <a:off x="1785937" y="4894897"/>
              <a:ext cx="257176" cy="8572"/>
            </a:xfrm>
            <a:custGeom>
              <a:avLst/>
              <a:gdLst/>
              <a:ahLst/>
              <a:cxnLst/>
              <a:rect l="0" t="0" r="0" b="0"/>
              <a:pathLst>
                <a:path w="257176" h="8572">
                  <a:moveTo>
                    <a:pt x="0" y="0"/>
                  </a:moveTo>
                  <a:lnTo>
                    <a:pt x="20151" y="0"/>
                  </a:lnTo>
                  <a:lnTo>
                    <a:pt x="22959" y="953"/>
                  </a:lnTo>
                  <a:lnTo>
                    <a:pt x="25784" y="2540"/>
                  </a:lnTo>
                  <a:lnTo>
                    <a:pt x="28619" y="4551"/>
                  </a:lnTo>
                  <a:lnTo>
                    <a:pt x="33367" y="5892"/>
                  </a:lnTo>
                  <a:lnTo>
                    <a:pt x="39389" y="6785"/>
                  </a:lnTo>
                  <a:lnTo>
                    <a:pt x="46262" y="7381"/>
                  </a:lnTo>
                  <a:lnTo>
                    <a:pt x="52749" y="7778"/>
                  </a:lnTo>
                  <a:lnTo>
                    <a:pt x="65036" y="8219"/>
                  </a:lnTo>
                  <a:lnTo>
                    <a:pt x="100992" y="8526"/>
                  </a:lnTo>
                  <a:lnTo>
                    <a:pt x="168207" y="8571"/>
                  </a:lnTo>
                  <a:lnTo>
                    <a:pt x="174050" y="7619"/>
                  </a:lnTo>
                  <a:lnTo>
                    <a:pt x="179851" y="6032"/>
                  </a:lnTo>
                  <a:lnTo>
                    <a:pt x="185623" y="4022"/>
                  </a:lnTo>
                  <a:lnTo>
                    <a:pt x="191376" y="2681"/>
                  </a:lnTo>
                  <a:lnTo>
                    <a:pt x="197117" y="1787"/>
                  </a:lnTo>
                  <a:lnTo>
                    <a:pt x="202849" y="1192"/>
                  </a:lnTo>
                  <a:lnTo>
                    <a:pt x="208575" y="794"/>
                  </a:lnTo>
                  <a:lnTo>
                    <a:pt x="214298" y="530"/>
                  </a:lnTo>
                  <a:lnTo>
                    <a:pt x="226688" y="235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3" name="SMARTPenAnnotation262"/>
            <p:cNvSpPr/>
            <p:nvPr/>
          </p:nvSpPr>
          <p:spPr>
            <a:xfrm>
              <a:off x="2145982" y="4654899"/>
              <a:ext cx="290919" cy="316646"/>
            </a:xfrm>
            <a:custGeom>
              <a:avLst/>
              <a:gdLst/>
              <a:ahLst/>
              <a:cxnLst/>
              <a:rect l="0" t="0" r="0" b="0"/>
              <a:pathLst>
                <a:path w="290919" h="316646">
                  <a:moveTo>
                    <a:pt x="222885" y="42830"/>
                  </a:moveTo>
                  <a:lnTo>
                    <a:pt x="227824" y="42830"/>
                  </a:lnTo>
                  <a:lnTo>
                    <a:pt x="225715" y="42830"/>
                  </a:lnTo>
                  <a:lnTo>
                    <a:pt x="230514" y="42830"/>
                  </a:lnTo>
                  <a:lnTo>
                    <a:pt x="219443" y="42830"/>
                  </a:lnTo>
                  <a:lnTo>
                    <a:pt x="216780" y="41878"/>
                  </a:lnTo>
                  <a:lnTo>
                    <a:pt x="208482" y="36939"/>
                  </a:lnTo>
                  <a:lnTo>
                    <a:pt x="199991" y="34100"/>
                  </a:lnTo>
                  <a:lnTo>
                    <a:pt x="194295" y="30060"/>
                  </a:lnTo>
                  <a:lnTo>
                    <a:pt x="190490" y="28602"/>
                  </a:lnTo>
                  <a:lnTo>
                    <a:pt x="186048" y="27630"/>
                  </a:lnTo>
                  <a:lnTo>
                    <a:pt x="181182" y="26982"/>
                  </a:lnTo>
                  <a:lnTo>
                    <a:pt x="176033" y="25597"/>
                  </a:lnTo>
                  <a:lnTo>
                    <a:pt x="170695" y="23722"/>
                  </a:lnTo>
                  <a:lnTo>
                    <a:pt x="165232" y="21519"/>
                  </a:lnTo>
                  <a:lnTo>
                    <a:pt x="156622" y="19071"/>
                  </a:lnTo>
                  <a:lnTo>
                    <a:pt x="148667" y="17031"/>
                  </a:lnTo>
                  <a:lnTo>
                    <a:pt x="143879" y="15153"/>
                  </a:lnTo>
                  <a:lnTo>
                    <a:pt x="138782" y="12949"/>
                  </a:lnTo>
                  <a:lnTo>
                    <a:pt x="130578" y="10500"/>
                  </a:lnTo>
                  <a:lnTo>
                    <a:pt x="123757" y="9411"/>
                  </a:lnTo>
                  <a:lnTo>
                    <a:pt x="117551" y="8928"/>
                  </a:lnTo>
                  <a:lnTo>
                    <a:pt x="114562" y="7846"/>
                  </a:lnTo>
                  <a:lnTo>
                    <a:pt x="105805" y="2726"/>
                  </a:lnTo>
                  <a:lnTo>
                    <a:pt x="100047" y="1194"/>
                  </a:lnTo>
                  <a:lnTo>
                    <a:pt x="91450" y="331"/>
                  </a:lnTo>
                  <a:lnTo>
                    <a:pt x="82870" y="76"/>
                  </a:lnTo>
                  <a:lnTo>
                    <a:pt x="78847" y="0"/>
                  </a:lnTo>
                  <a:lnTo>
                    <a:pt x="78282" y="942"/>
                  </a:lnTo>
                  <a:lnTo>
                    <a:pt x="77654" y="4528"/>
                  </a:lnTo>
                  <a:lnTo>
                    <a:pt x="74836" y="9298"/>
                  </a:lnTo>
                  <a:lnTo>
                    <a:pt x="72750" y="11903"/>
                  </a:lnTo>
                  <a:lnTo>
                    <a:pt x="71360" y="14592"/>
                  </a:lnTo>
                  <a:lnTo>
                    <a:pt x="68451" y="22928"/>
                  </a:lnTo>
                  <a:lnTo>
                    <a:pt x="61980" y="31430"/>
                  </a:lnTo>
                  <a:lnTo>
                    <a:pt x="54030" y="39982"/>
                  </a:lnTo>
                  <a:lnTo>
                    <a:pt x="45642" y="49501"/>
                  </a:lnTo>
                  <a:lnTo>
                    <a:pt x="39971" y="58812"/>
                  </a:lnTo>
                  <a:lnTo>
                    <a:pt x="34275" y="66761"/>
                  </a:lnTo>
                  <a:lnTo>
                    <a:pt x="31422" y="70214"/>
                  </a:lnTo>
                  <a:lnTo>
                    <a:pt x="29521" y="74421"/>
                  </a:lnTo>
                  <a:lnTo>
                    <a:pt x="27408" y="84176"/>
                  </a:lnTo>
                  <a:lnTo>
                    <a:pt x="23929" y="92321"/>
                  </a:lnTo>
                  <a:lnTo>
                    <a:pt x="21667" y="95827"/>
                  </a:lnTo>
                  <a:lnTo>
                    <a:pt x="19155" y="104802"/>
                  </a:lnTo>
                  <a:lnTo>
                    <a:pt x="18485" y="109862"/>
                  </a:lnTo>
                  <a:lnTo>
                    <a:pt x="15201" y="118025"/>
                  </a:lnTo>
                  <a:lnTo>
                    <a:pt x="11518" y="124828"/>
                  </a:lnTo>
                  <a:lnTo>
                    <a:pt x="9882" y="131026"/>
                  </a:lnTo>
                  <a:lnTo>
                    <a:pt x="8493" y="133061"/>
                  </a:lnTo>
                  <a:lnTo>
                    <a:pt x="6614" y="134416"/>
                  </a:lnTo>
                  <a:lnTo>
                    <a:pt x="4410" y="135321"/>
                  </a:lnTo>
                  <a:lnTo>
                    <a:pt x="2940" y="136875"/>
                  </a:lnTo>
                  <a:lnTo>
                    <a:pt x="1960" y="138864"/>
                  </a:lnTo>
                  <a:lnTo>
                    <a:pt x="387" y="144350"/>
                  </a:lnTo>
                  <a:lnTo>
                    <a:pt x="2712" y="147641"/>
                  </a:lnTo>
                  <a:lnTo>
                    <a:pt x="7415" y="152963"/>
                  </a:lnTo>
                  <a:lnTo>
                    <a:pt x="8753" y="153400"/>
                  </a:lnTo>
                  <a:lnTo>
                    <a:pt x="17745" y="154100"/>
                  </a:lnTo>
                  <a:lnTo>
                    <a:pt x="24079" y="154197"/>
                  </a:lnTo>
                  <a:lnTo>
                    <a:pt x="65881" y="154270"/>
                  </a:lnTo>
                  <a:lnTo>
                    <a:pt x="72496" y="153319"/>
                  </a:lnTo>
                  <a:lnTo>
                    <a:pt x="79763" y="151732"/>
                  </a:lnTo>
                  <a:lnTo>
                    <a:pt x="87465" y="149722"/>
                  </a:lnTo>
                  <a:lnTo>
                    <a:pt x="94505" y="148381"/>
                  </a:lnTo>
                  <a:lnTo>
                    <a:pt x="101104" y="147488"/>
                  </a:lnTo>
                  <a:lnTo>
                    <a:pt x="107407" y="146892"/>
                  </a:lnTo>
                  <a:lnTo>
                    <a:pt x="114468" y="147447"/>
                  </a:lnTo>
                  <a:lnTo>
                    <a:pt x="122032" y="148770"/>
                  </a:lnTo>
                  <a:lnTo>
                    <a:pt x="129932" y="150605"/>
                  </a:lnTo>
                  <a:lnTo>
                    <a:pt x="136151" y="151828"/>
                  </a:lnTo>
                  <a:lnTo>
                    <a:pt x="141250" y="152643"/>
                  </a:lnTo>
                  <a:lnTo>
                    <a:pt x="145602" y="153186"/>
                  </a:lnTo>
                  <a:lnTo>
                    <a:pt x="151360" y="154501"/>
                  </a:lnTo>
                  <a:lnTo>
                    <a:pt x="158057" y="156330"/>
                  </a:lnTo>
                  <a:lnTo>
                    <a:pt x="165379" y="158502"/>
                  </a:lnTo>
                  <a:lnTo>
                    <a:pt x="172165" y="160902"/>
                  </a:lnTo>
                  <a:lnTo>
                    <a:pt x="178594" y="163455"/>
                  </a:lnTo>
                  <a:lnTo>
                    <a:pt x="184785" y="166109"/>
                  </a:lnTo>
                  <a:lnTo>
                    <a:pt x="191770" y="168832"/>
                  </a:lnTo>
                  <a:lnTo>
                    <a:pt x="207151" y="174396"/>
                  </a:lnTo>
                  <a:lnTo>
                    <a:pt x="214301" y="178166"/>
                  </a:lnTo>
                  <a:lnTo>
                    <a:pt x="220972" y="182584"/>
                  </a:lnTo>
                  <a:lnTo>
                    <a:pt x="227325" y="187435"/>
                  </a:lnTo>
                  <a:lnTo>
                    <a:pt x="233465" y="192574"/>
                  </a:lnTo>
                  <a:lnTo>
                    <a:pt x="239463" y="197904"/>
                  </a:lnTo>
                  <a:lnTo>
                    <a:pt x="251208" y="208907"/>
                  </a:lnTo>
                  <a:lnTo>
                    <a:pt x="275451" y="232635"/>
                  </a:lnTo>
                  <a:lnTo>
                    <a:pt x="282125" y="241806"/>
                  </a:lnTo>
                  <a:lnTo>
                    <a:pt x="287314" y="251279"/>
                  </a:lnTo>
                  <a:lnTo>
                    <a:pt x="289620" y="258664"/>
                  </a:lnTo>
                  <a:lnTo>
                    <a:pt x="290645" y="267662"/>
                  </a:lnTo>
                  <a:lnTo>
                    <a:pt x="290918" y="272728"/>
                  </a:lnTo>
                  <a:lnTo>
                    <a:pt x="290148" y="277058"/>
                  </a:lnTo>
                  <a:lnTo>
                    <a:pt x="286752" y="284409"/>
                  </a:lnTo>
                  <a:lnTo>
                    <a:pt x="279485" y="293903"/>
                  </a:lnTo>
                  <a:lnTo>
                    <a:pt x="271536" y="299833"/>
                  </a:lnTo>
                  <a:lnTo>
                    <a:pt x="266749" y="302748"/>
                  </a:lnTo>
                  <a:lnTo>
                    <a:pt x="261653" y="305644"/>
                  </a:lnTo>
                  <a:lnTo>
                    <a:pt x="250910" y="311401"/>
                  </a:lnTo>
                  <a:lnTo>
                    <a:pt x="245378" y="313318"/>
                  </a:lnTo>
                  <a:lnTo>
                    <a:pt x="239786" y="314596"/>
                  </a:lnTo>
                  <a:lnTo>
                    <a:pt x="234152" y="315447"/>
                  </a:lnTo>
                  <a:lnTo>
                    <a:pt x="227539" y="316015"/>
                  </a:lnTo>
                  <a:lnTo>
                    <a:pt x="220272" y="316394"/>
                  </a:lnTo>
                  <a:lnTo>
                    <a:pt x="212571" y="316645"/>
                  </a:lnTo>
                  <a:lnTo>
                    <a:pt x="203626" y="315861"/>
                  </a:lnTo>
                  <a:lnTo>
                    <a:pt x="193853" y="314386"/>
                  </a:lnTo>
                  <a:lnTo>
                    <a:pt x="183528" y="312450"/>
                  </a:lnTo>
                  <a:lnTo>
                    <a:pt x="173787" y="311160"/>
                  </a:lnTo>
                  <a:lnTo>
                    <a:pt x="164436" y="310299"/>
                  </a:lnTo>
                  <a:lnTo>
                    <a:pt x="155344" y="309725"/>
                  </a:lnTo>
                  <a:lnTo>
                    <a:pt x="146425" y="308390"/>
                  </a:lnTo>
                  <a:lnTo>
                    <a:pt x="137622" y="306548"/>
                  </a:lnTo>
                  <a:lnTo>
                    <a:pt x="128895" y="304367"/>
                  </a:lnTo>
                  <a:lnTo>
                    <a:pt x="120220" y="302913"/>
                  </a:lnTo>
                  <a:lnTo>
                    <a:pt x="111579" y="301944"/>
                  </a:lnTo>
                  <a:lnTo>
                    <a:pt x="102961" y="301298"/>
                  </a:lnTo>
                  <a:lnTo>
                    <a:pt x="94358" y="299915"/>
                  </a:lnTo>
                  <a:lnTo>
                    <a:pt x="85765" y="298040"/>
                  </a:lnTo>
                  <a:lnTo>
                    <a:pt x="77179" y="295837"/>
                  </a:lnTo>
                  <a:lnTo>
                    <a:pt x="69550" y="293417"/>
                  </a:lnTo>
                  <a:lnTo>
                    <a:pt x="62559" y="290851"/>
                  </a:lnTo>
                  <a:lnTo>
                    <a:pt x="55994" y="288188"/>
                  </a:lnTo>
                  <a:lnTo>
                    <a:pt x="49712" y="286412"/>
                  </a:lnTo>
                  <a:lnTo>
                    <a:pt x="43619" y="285228"/>
                  </a:lnTo>
                  <a:lnTo>
                    <a:pt x="37652" y="284439"/>
                  </a:lnTo>
                  <a:lnTo>
                    <a:pt x="32721" y="283913"/>
                  </a:lnTo>
                  <a:lnTo>
                    <a:pt x="24703" y="283329"/>
                  </a:lnTo>
                  <a:lnTo>
                    <a:pt x="21231" y="282220"/>
                  </a:lnTo>
                  <a:lnTo>
                    <a:pt x="14834" y="278448"/>
                  </a:lnTo>
                  <a:lnTo>
                    <a:pt x="8815" y="276137"/>
                  </a:lnTo>
                  <a:lnTo>
                    <a:pt x="0" y="27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4" name="SMARTPenAnnotation263"/>
            <p:cNvSpPr/>
            <p:nvPr/>
          </p:nvSpPr>
          <p:spPr>
            <a:xfrm>
              <a:off x="328612" y="5126354"/>
              <a:ext cx="248603" cy="34292"/>
            </a:xfrm>
            <a:custGeom>
              <a:avLst/>
              <a:gdLst/>
              <a:ahLst/>
              <a:cxnLst/>
              <a:rect l="0" t="0" r="0" b="0"/>
              <a:pathLst>
                <a:path w="248603" h="34292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1"/>
                  </a:lnTo>
                  <a:lnTo>
                    <a:pt x="7381" y="4552"/>
                  </a:lnTo>
                  <a:lnTo>
                    <a:pt x="8731" y="5892"/>
                  </a:lnTo>
                  <a:lnTo>
                    <a:pt x="10583" y="6786"/>
                  </a:lnTo>
                  <a:lnTo>
                    <a:pt x="12770" y="7382"/>
                  </a:lnTo>
                  <a:lnTo>
                    <a:pt x="20281" y="8044"/>
                  </a:lnTo>
                  <a:lnTo>
                    <a:pt x="24950" y="8220"/>
                  </a:lnTo>
                  <a:lnTo>
                    <a:pt x="40624" y="8469"/>
                  </a:lnTo>
                  <a:lnTo>
                    <a:pt x="57333" y="8542"/>
                  </a:lnTo>
                  <a:lnTo>
                    <a:pt x="63940" y="9505"/>
                  </a:lnTo>
                  <a:lnTo>
                    <a:pt x="71202" y="11099"/>
                  </a:lnTo>
                  <a:lnTo>
                    <a:pt x="78900" y="13115"/>
                  </a:lnTo>
                  <a:lnTo>
                    <a:pt x="85938" y="14458"/>
                  </a:lnTo>
                  <a:lnTo>
                    <a:pt x="92534" y="15354"/>
                  </a:lnTo>
                  <a:lnTo>
                    <a:pt x="98837" y="15951"/>
                  </a:lnTo>
                  <a:lnTo>
                    <a:pt x="104944" y="16349"/>
                  </a:lnTo>
                  <a:lnTo>
                    <a:pt x="110920" y="16615"/>
                  </a:lnTo>
                  <a:lnTo>
                    <a:pt x="122640" y="16909"/>
                  </a:lnTo>
                  <a:lnTo>
                    <a:pt x="134199" y="17041"/>
                  </a:lnTo>
                  <a:lnTo>
                    <a:pt x="140901" y="18028"/>
                  </a:lnTo>
                  <a:lnTo>
                    <a:pt x="148227" y="19639"/>
                  </a:lnTo>
                  <a:lnTo>
                    <a:pt x="155968" y="21665"/>
                  </a:lnTo>
                  <a:lnTo>
                    <a:pt x="163033" y="23016"/>
                  </a:lnTo>
                  <a:lnTo>
                    <a:pt x="169649" y="23917"/>
                  </a:lnTo>
                  <a:lnTo>
                    <a:pt x="175964" y="24517"/>
                  </a:lnTo>
                  <a:lnTo>
                    <a:pt x="182079" y="24918"/>
                  </a:lnTo>
                  <a:lnTo>
                    <a:pt x="188061" y="25185"/>
                  </a:lnTo>
                  <a:lnTo>
                    <a:pt x="193954" y="25362"/>
                  </a:lnTo>
                  <a:lnTo>
                    <a:pt x="198835" y="26433"/>
                  </a:lnTo>
                  <a:lnTo>
                    <a:pt x="203042" y="28100"/>
                  </a:lnTo>
                  <a:lnTo>
                    <a:pt x="206799" y="30164"/>
                  </a:lnTo>
                  <a:lnTo>
                    <a:pt x="211208" y="31540"/>
                  </a:lnTo>
                  <a:lnTo>
                    <a:pt x="216053" y="32457"/>
                  </a:lnTo>
                  <a:lnTo>
                    <a:pt x="221188" y="33068"/>
                  </a:lnTo>
                  <a:lnTo>
                    <a:pt x="225564" y="33476"/>
                  </a:lnTo>
                  <a:lnTo>
                    <a:pt x="232965" y="33928"/>
                  </a:lnTo>
                  <a:lnTo>
                    <a:pt x="239587" y="34219"/>
                  </a:lnTo>
                  <a:lnTo>
                    <a:pt x="248602" y="342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5" name="SMARTPenAnnotation264"/>
            <p:cNvSpPr/>
            <p:nvPr/>
          </p:nvSpPr>
          <p:spPr>
            <a:xfrm>
              <a:off x="705847" y="5074920"/>
              <a:ext cx="265649" cy="240031"/>
            </a:xfrm>
            <a:custGeom>
              <a:avLst/>
              <a:gdLst/>
              <a:ahLst/>
              <a:cxnLst/>
              <a:rect l="0" t="0" r="0" b="0"/>
              <a:pathLst>
                <a:path w="265649" h="240031">
                  <a:moveTo>
                    <a:pt x="77107" y="0"/>
                  </a:moveTo>
                  <a:lnTo>
                    <a:pt x="77107" y="4550"/>
                  </a:lnTo>
                  <a:lnTo>
                    <a:pt x="76155" y="6843"/>
                  </a:lnTo>
                  <a:lnTo>
                    <a:pt x="72557" y="11931"/>
                  </a:lnTo>
                  <a:lnTo>
                    <a:pt x="67782" y="17368"/>
                  </a:lnTo>
                  <a:lnTo>
                    <a:pt x="62486" y="23911"/>
                  </a:lnTo>
                  <a:lnTo>
                    <a:pt x="59739" y="28323"/>
                  </a:lnTo>
                  <a:lnTo>
                    <a:pt x="56956" y="33169"/>
                  </a:lnTo>
                  <a:lnTo>
                    <a:pt x="54148" y="37353"/>
                  </a:lnTo>
                  <a:lnTo>
                    <a:pt x="48488" y="44541"/>
                  </a:lnTo>
                  <a:lnTo>
                    <a:pt x="44693" y="48744"/>
                  </a:lnTo>
                  <a:lnTo>
                    <a:pt x="35396" y="58494"/>
                  </a:lnTo>
                  <a:lnTo>
                    <a:pt x="31202" y="63761"/>
                  </a:lnTo>
                  <a:lnTo>
                    <a:pt x="27454" y="69177"/>
                  </a:lnTo>
                  <a:lnTo>
                    <a:pt x="24003" y="74693"/>
                  </a:lnTo>
                  <a:lnTo>
                    <a:pt x="20749" y="80275"/>
                  </a:lnTo>
                  <a:lnTo>
                    <a:pt x="17628" y="85902"/>
                  </a:lnTo>
                  <a:lnTo>
                    <a:pt x="11620" y="97234"/>
                  </a:lnTo>
                  <a:lnTo>
                    <a:pt x="5774" y="108620"/>
                  </a:lnTo>
                  <a:lnTo>
                    <a:pt x="3834" y="113371"/>
                  </a:lnTo>
                  <a:lnTo>
                    <a:pt x="2541" y="117490"/>
                  </a:lnTo>
                  <a:lnTo>
                    <a:pt x="1679" y="121189"/>
                  </a:lnTo>
                  <a:lnTo>
                    <a:pt x="1104" y="125560"/>
                  </a:lnTo>
                  <a:lnTo>
                    <a:pt x="721" y="130379"/>
                  </a:lnTo>
                  <a:lnTo>
                    <a:pt x="296" y="139861"/>
                  </a:lnTo>
                  <a:lnTo>
                    <a:pt x="106" y="147250"/>
                  </a:lnTo>
                  <a:lnTo>
                    <a:pt x="0" y="161316"/>
                  </a:lnTo>
                  <a:lnTo>
                    <a:pt x="937" y="166599"/>
                  </a:lnTo>
                  <a:lnTo>
                    <a:pt x="2515" y="172026"/>
                  </a:lnTo>
                  <a:lnTo>
                    <a:pt x="4519" y="177549"/>
                  </a:lnTo>
                  <a:lnTo>
                    <a:pt x="6808" y="182183"/>
                  </a:lnTo>
                  <a:lnTo>
                    <a:pt x="9286" y="186225"/>
                  </a:lnTo>
                  <a:lnTo>
                    <a:pt x="14580" y="193256"/>
                  </a:lnTo>
                  <a:lnTo>
                    <a:pt x="20107" y="199557"/>
                  </a:lnTo>
                  <a:lnTo>
                    <a:pt x="24820" y="203523"/>
                  </a:lnTo>
                  <a:lnTo>
                    <a:pt x="30819" y="208072"/>
                  </a:lnTo>
                  <a:lnTo>
                    <a:pt x="37676" y="213009"/>
                  </a:lnTo>
                  <a:lnTo>
                    <a:pt x="43200" y="217254"/>
                  </a:lnTo>
                  <a:lnTo>
                    <a:pt x="47835" y="221036"/>
                  </a:lnTo>
                  <a:lnTo>
                    <a:pt x="51877" y="224509"/>
                  </a:lnTo>
                  <a:lnTo>
                    <a:pt x="56477" y="226826"/>
                  </a:lnTo>
                  <a:lnTo>
                    <a:pt x="61449" y="228369"/>
                  </a:lnTo>
                  <a:lnTo>
                    <a:pt x="66669" y="229399"/>
                  </a:lnTo>
                  <a:lnTo>
                    <a:pt x="73006" y="231037"/>
                  </a:lnTo>
                  <a:lnTo>
                    <a:pt x="80088" y="233082"/>
                  </a:lnTo>
                  <a:lnTo>
                    <a:pt x="87667" y="235398"/>
                  </a:lnTo>
                  <a:lnTo>
                    <a:pt x="94625" y="236942"/>
                  </a:lnTo>
                  <a:lnTo>
                    <a:pt x="101168" y="237971"/>
                  </a:lnTo>
                  <a:lnTo>
                    <a:pt x="107435" y="238657"/>
                  </a:lnTo>
                  <a:lnTo>
                    <a:pt x="113519" y="239115"/>
                  </a:lnTo>
                  <a:lnTo>
                    <a:pt x="119479" y="239419"/>
                  </a:lnTo>
                  <a:lnTo>
                    <a:pt x="125358" y="239623"/>
                  </a:lnTo>
                  <a:lnTo>
                    <a:pt x="147284" y="239909"/>
                  </a:lnTo>
                  <a:lnTo>
                    <a:pt x="167327" y="239994"/>
                  </a:lnTo>
                  <a:lnTo>
                    <a:pt x="173449" y="239053"/>
                  </a:lnTo>
                  <a:lnTo>
                    <a:pt x="179435" y="237473"/>
                  </a:lnTo>
                  <a:lnTo>
                    <a:pt x="185331" y="235468"/>
                  </a:lnTo>
                  <a:lnTo>
                    <a:pt x="191166" y="233179"/>
                  </a:lnTo>
                  <a:lnTo>
                    <a:pt x="196962" y="230700"/>
                  </a:lnTo>
                  <a:lnTo>
                    <a:pt x="208481" y="225406"/>
                  </a:lnTo>
                  <a:lnTo>
                    <a:pt x="219951" y="219878"/>
                  </a:lnTo>
                  <a:lnTo>
                    <a:pt x="224724" y="217070"/>
                  </a:lnTo>
                  <a:lnTo>
                    <a:pt x="232567" y="211410"/>
                  </a:lnTo>
                  <a:lnTo>
                    <a:pt x="236945" y="208567"/>
                  </a:lnTo>
                  <a:lnTo>
                    <a:pt x="241768" y="205720"/>
                  </a:lnTo>
                  <a:lnTo>
                    <a:pt x="246889" y="202869"/>
                  </a:lnTo>
                  <a:lnTo>
                    <a:pt x="255118" y="199702"/>
                  </a:lnTo>
                  <a:lnTo>
                    <a:pt x="258646" y="198856"/>
                  </a:lnTo>
                  <a:lnTo>
                    <a:pt x="260998" y="197341"/>
                  </a:lnTo>
                  <a:lnTo>
                    <a:pt x="262566" y="195378"/>
                  </a:lnTo>
                  <a:lnTo>
                    <a:pt x="265083" y="189934"/>
                  </a:lnTo>
                  <a:lnTo>
                    <a:pt x="265580" y="182968"/>
                  </a:lnTo>
                  <a:lnTo>
                    <a:pt x="265648" y="181332"/>
                  </a:lnTo>
                  <a:lnTo>
                    <a:pt x="264714" y="180895"/>
                  </a:lnTo>
                  <a:lnTo>
                    <a:pt x="261135" y="180410"/>
                  </a:lnTo>
                  <a:lnTo>
                    <a:pt x="259800" y="179328"/>
                  </a:lnTo>
                  <a:lnTo>
                    <a:pt x="258910" y="177655"/>
                  </a:lnTo>
                  <a:lnTo>
                    <a:pt x="258317" y="175586"/>
                  </a:lnTo>
                  <a:lnTo>
                    <a:pt x="256016" y="174208"/>
                  </a:lnTo>
                  <a:lnTo>
                    <a:pt x="248380" y="172675"/>
                  </a:lnTo>
                  <a:lnTo>
                    <a:pt x="241176" y="171994"/>
                  </a:lnTo>
                  <a:lnTo>
                    <a:pt x="237921" y="171813"/>
                  </a:lnTo>
                  <a:lnTo>
                    <a:pt x="233847" y="172644"/>
                  </a:lnTo>
                  <a:lnTo>
                    <a:pt x="229225" y="174151"/>
                  </a:lnTo>
                  <a:lnTo>
                    <a:pt x="224239" y="176108"/>
                  </a:lnTo>
                  <a:lnTo>
                    <a:pt x="219010" y="177413"/>
                  </a:lnTo>
                  <a:lnTo>
                    <a:pt x="213619" y="178282"/>
                  </a:lnTo>
                  <a:lnTo>
                    <a:pt x="208120" y="178863"/>
                  </a:lnTo>
                  <a:lnTo>
                    <a:pt x="203502" y="180201"/>
                  </a:lnTo>
                  <a:lnTo>
                    <a:pt x="195830" y="184229"/>
                  </a:lnTo>
                  <a:lnTo>
                    <a:pt x="191499" y="185684"/>
                  </a:lnTo>
                  <a:lnTo>
                    <a:pt x="186706" y="186654"/>
                  </a:lnTo>
                  <a:lnTo>
                    <a:pt x="181605" y="187301"/>
                  </a:lnTo>
                  <a:lnTo>
                    <a:pt x="173399" y="190560"/>
                  </a:lnTo>
                  <a:lnTo>
                    <a:pt x="165623" y="195183"/>
                  </a:lnTo>
                  <a:lnTo>
                    <a:pt x="155818" y="200413"/>
                  </a:lnTo>
                  <a:lnTo>
                    <a:pt x="147650" y="203372"/>
                  </a:lnTo>
                  <a:lnTo>
                    <a:pt x="140845" y="204687"/>
                  </a:lnTo>
                  <a:lnTo>
                    <a:pt x="134645" y="205272"/>
                  </a:lnTo>
                  <a:lnTo>
                    <a:pt x="132611" y="206380"/>
                  </a:lnTo>
                  <a:lnTo>
                    <a:pt x="131255" y="208072"/>
                  </a:lnTo>
                  <a:lnTo>
                    <a:pt x="129078" y="213080"/>
                  </a:lnTo>
                  <a:lnTo>
                    <a:pt x="122757" y="219960"/>
                  </a:lnTo>
                  <a:lnTo>
                    <a:pt x="121209" y="221585"/>
                  </a:lnTo>
                  <a:lnTo>
                    <a:pt x="120520" y="224847"/>
                  </a:lnTo>
                  <a:lnTo>
                    <a:pt x="120337" y="227050"/>
                  </a:lnTo>
                  <a:lnTo>
                    <a:pt x="121167" y="228519"/>
                  </a:lnTo>
                  <a:lnTo>
                    <a:pt x="122673" y="229499"/>
                  </a:lnTo>
                  <a:lnTo>
                    <a:pt x="124630" y="230152"/>
                  </a:lnTo>
                  <a:lnTo>
                    <a:pt x="125934" y="231539"/>
                  </a:lnTo>
                  <a:lnTo>
                    <a:pt x="126803" y="233417"/>
                  </a:lnTo>
                  <a:lnTo>
                    <a:pt x="128542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6" name="SMARTPenAnnotation265"/>
            <p:cNvSpPr/>
            <p:nvPr/>
          </p:nvSpPr>
          <p:spPr>
            <a:xfrm>
              <a:off x="2077402" y="5177790"/>
              <a:ext cx="214313" cy="8573"/>
            </a:xfrm>
            <a:custGeom>
              <a:avLst/>
              <a:gdLst/>
              <a:ahLst/>
              <a:cxnLst/>
              <a:rect l="0" t="0" r="0" b="0"/>
              <a:pathLst>
                <a:path w="214313" h="8573">
                  <a:moveTo>
                    <a:pt x="0" y="8572"/>
                  </a:moveTo>
                  <a:lnTo>
                    <a:pt x="209401" y="8572"/>
                  </a:lnTo>
                  <a:lnTo>
                    <a:pt x="211038" y="7620"/>
                  </a:lnTo>
                  <a:lnTo>
                    <a:pt x="212129" y="6032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7" name="SMARTPenAnnotation266"/>
            <p:cNvSpPr/>
            <p:nvPr/>
          </p:nvSpPr>
          <p:spPr>
            <a:xfrm>
              <a:off x="2429032" y="5092065"/>
              <a:ext cx="248392" cy="222886"/>
            </a:xfrm>
            <a:custGeom>
              <a:avLst/>
              <a:gdLst/>
              <a:ahLst/>
              <a:cxnLst/>
              <a:rect l="0" t="0" r="0" b="0"/>
              <a:pathLst>
                <a:path w="248392" h="222886">
                  <a:moveTo>
                    <a:pt x="51277" y="0"/>
                  </a:moveTo>
                  <a:lnTo>
                    <a:pt x="68413" y="0"/>
                  </a:lnTo>
                  <a:lnTo>
                    <a:pt x="68420" y="4551"/>
                  </a:lnTo>
                  <a:lnTo>
                    <a:pt x="67468" y="6843"/>
                  </a:lnTo>
                  <a:lnTo>
                    <a:pt x="63871" y="11931"/>
                  </a:lnTo>
                  <a:lnTo>
                    <a:pt x="59097" y="17368"/>
                  </a:lnTo>
                  <a:lnTo>
                    <a:pt x="53800" y="22959"/>
                  </a:lnTo>
                  <a:lnTo>
                    <a:pt x="39803" y="37160"/>
                  </a:lnTo>
                  <a:lnTo>
                    <a:pt x="36008" y="40013"/>
                  </a:lnTo>
                  <a:lnTo>
                    <a:pt x="31573" y="42868"/>
                  </a:lnTo>
                  <a:lnTo>
                    <a:pt x="26711" y="45724"/>
                  </a:lnTo>
                  <a:lnTo>
                    <a:pt x="22517" y="49532"/>
                  </a:lnTo>
                  <a:lnTo>
                    <a:pt x="18769" y="53977"/>
                  </a:lnTo>
                  <a:lnTo>
                    <a:pt x="15318" y="58844"/>
                  </a:lnTo>
                  <a:lnTo>
                    <a:pt x="12064" y="63042"/>
                  </a:lnTo>
                  <a:lnTo>
                    <a:pt x="8943" y="66793"/>
                  </a:lnTo>
                  <a:lnTo>
                    <a:pt x="5910" y="70246"/>
                  </a:lnTo>
                  <a:lnTo>
                    <a:pt x="3887" y="74453"/>
                  </a:lnTo>
                  <a:lnTo>
                    <a:pt x="2539" y="79163"/>
                  </a:lnTo>
                  <a:lnTo>
                    <a:pt x="1640" y="84208"/>
                  </a:lnTo>
                  <a:lnTo>
                    <a:pt x="1041" y="89476"/>
                  </a:lnTo>
                  <a:lnTo>
                    <a:pt x="641" y="94893"/>
                  </a:lnTo>
                  <a:lnTo>
                    <a:pt x="198" y="105039"/>
                  </a:lnTo>
                  <a:lnTo>
                    <a:pt x="0" y="112724"/>
                  </a:lnTo>
                  <a:lnTo>
                    <a:pt x="900" y="117059"/>
                  </a:lnTo>
                  <a:lnTo>
                    <a:pt x="2453" y="121854"/>
                  </a:lnTo>
                  <a:lnTo>
                    <a:pt x="4440" y="126956"/>
                  </a:lnTo>
                  <a:lnTo>
                    <a:pt x="6718" y="132262"/>
                  </a:lnTo>
                  <a:lnTo>
                    <a:pt x="11788" y="143238"/>
                  </a:lnTo>
                  <a:lnTo>
                    <a:pt x="14474" y="147879"/>
                  </a:lnTo>
                  <a:lnTo>
                    <a:pt x="17217" y="151926"/>
                  </a:lnTo>
                  <a:lnTo>
                    <a:pt x="19998" y="155577"/>
                  </a:lnTo>
                  <a:lnTo>
                    <a:pt x="23757" y="159915"/>
                  </a:lnTo>
                  <a:lnTo>
                    <a:pt x="28168" y="164712"/>
                  </a:lnTo>
                  <a:lnTo>
                    <a:pt x="33014" y="169816"/>
                  </a:lnTo>
                  <a:lnTo>
                    <a:pt x="38149" y="174170"/>
                  </a:lnTo>
                  <a:lnTo>
                    <a:pt x="43478" y="178026"/>
                  </a:lnTo>
                  <a:lnTo>
                    <a:pt x="48935" y="181549"/>
                  </a:lnTo>
                  <a:lnTo>
                    <a:pt x="54479" y="184850"/>
                  </a:lnTo>
                  <a:lnTo>
                    <a:pt x="60079" y="188003"/>
                  </a:lnTo>
                  <a:lnTo>
                    <a:pt x="71382" y="194047"/>
                  </a:lnTo>
                  <a:lnTo>
                    <a:pt x="117004" y="217160"/>
                  </a:lnTo>
                  <a:lnTo>
                    <a:pt x="122718" y="219068"/>
                  </a:lnTo>
                  <a:lnTo>
                    <a:pt x="128432" y="220340"/>
                  </a:lnTo>
                  <a:lnTo>
                    <a:pt x="134146" y="221188"/>
                  </a:lnTo>
                  <a:lnTo>
                    <a:pt x="139861" y="221754"/>
                  </a:lnTo>
                  <a:lnTo>
                    <a:pt x="145575" y="222131"/>
                  </a:lnTo>
                  <a:lnTo>
                    <a:pt x="156053" y="222550"/>
                  </a:lnTo>
                  <a:lnTo>
                    <a:pt x="163884" y="222736"/>
                  </a:lnTo>
                  <a:lnTo>
                    <a:pt x="168259" y="221833"/>
                  </a:lnTo>
                  <a:lnTo>
                    <a:pt x="173080" y="220278"/>
                  </a:lnTo>
                  <a:lnTo>
                    <a:pt x="178199" y="218290"/>
                  </a:lnTo>
                  <a:lnTo>
                    <a:pt x="183517" y="216964"/>
                  </a:lnTo>
                  <a:lnTo>
                    <a:pt x="188967" y="216080"/>
                  </a:lnTo>
                  <a:lnTo>
                    <a:pt x="194506" y="215491"/>
                  </a:lnTo>
                  <a:lnTo>
                    <a:pt x="199150" y="214145"/>
                  </a:lnTo>
                  <a:lnTo>
                    <a:pt x="206851" y="210110"/>
                  </a:lnTo>
                  <a:lnTo>
                    <a:pt x="213449" y="205142"/>
                  </a:lnTo>
                  <a:lnTo>
                    <a:pt x="220509" y="199759"/>
                  </a:lnTo>
                  <a:lnTo>
                    <a:pt x="225058" y="196990"/>
                  </a:lnTo>
                  <a:lnTo>
                    <a:pt x="229996" y="194192"/>
                  </a:lnTo>
                  <a:lnTo>
                    <a:pt x="234241" y="191373"/>
                  </a:lnTo>
                  <a:lnTo>
                    <a:pt x="241497" y="185702"/>
                  </a:lnTo>
                  <a:lnTo>
                    <a:pt x="243813" y="182856"/>
                  </a:lnTo>
                  <a:lnTo>
                    <a:pt x="245357" y="180006"/>
                  </a:lnTo>
                  <a:lnTo>
                    <a:pt x="247073" y="174300"/>
                  </a:lnTo>
                  <a:lnTo>
                    <a:pt x="247835" y="168589"/>
                  </a:lnTo>
                  <a:lnTo>
                    <a:pt x="248174" y="162876"/>
                  </a:lnTo>
                  <a:lnTo>
                    <a:pt x="248324" y="157161"/>
                  </a:lnTo>
                  <a:lnTo>
                    <a:pt x="248391" y="151447"/>
                  </a:lnTo>
                  <a:lnTo>
                    <a:pt x="247457" y="148589"/>
                  </a:lnTo>
                  <a:lnTo>
                    <a:pt x="243878" y="142875"/>
                  </a:lnTo>
                  <a:lnTo>
                    <a:pt x="241591" y="140970"/>
                  </a:lnTo>
                  <a:lnTo>
                    <a:pt x="239113" y="139700"/>
                  </a:lnTo>
                  <a:lnTo>
                    <a:pt x="233820" y="138289"/>
                  </a:lnTo>
                  <a:lnTo>
                    <a:pt x="228293" y="137661"/>
                  </a:lnTo>
                  <a:lnTo>
                    <a:pt x="224532" y="137494"/>
                  </a:lnTo>
                  <a:lnTo>
                    <a:pt x="215275" y="137308"/>
                  </a:lnTo>
                  <a:lnTo>
                    <a:pt x="199353" y="137204"/>
                  </a:lnTo>
                  <a:lnTo>
                    <a:pt x="193809" y="138142"/>
                  </a:lnTo>
                  <a:lnTo>
                    <a:pt x="188209" y="139719"/>
                  </a:lnTo>
                  <a:lnTo>
                    <a:pt x="182570" y="141723"/>
                  </a:lnTo>
                  <a:lnTo>
                    <a:pt x="175953" y="143060"/>
                  </a:lnTo>
                  <a:lnTo>
                    <a:pt x="168685" y="143951"/>
                  </a:lnTo>
                  <a:lnTo>
                    <a:pt x="160982" y="144544"/>
                  </a:lnTo>
                  <a:lnTo>
                    <a:pt x="153941" y="145893"/>
                  </a:lnTo>
                  <a:lnTo>
                    <a:pt x="147342" y="147745"/>
                  </a:lnTo>
                  <a:lnTo>
                    <a:pt x="141038" y="149931"/>
                  </a:lnTo>
                  <a:lnTo>
                    <a:pt x="134930" y="151388"/>
                  </a:lnTo>
                  <a:lnTo>
                    <a:pt x="128954" y="152361"/>
                  </a:lnTo>
                  <a:lnTo>
                    <a:pt x="123064" y="153009"/>
                  </a:lnTo>
                  <a:lnTo>
                    <a:pt x="117233" y="154394"/>
                  </a:lnTo>
                  <a:lnTo>
                    <a:pt x="111440" y="156269"/>
                  </a:lnTo>
                  <a:lnTo>
                    <a:pt x="105673" y="158471"/>
                  </a:lnTo>
                  <a:lnTo>
                    <a:pt x="99924" y="160893"/>
                  </a:lnTo>
                  <a:lnTo>
                    <a:pt x="94186" y="163459"/>
                  </a:lnTo>
                  <a:lnTo>
                    <a:pt x="88456" y="166122"/>
                  </a:lnTo>
                  <a:lnTo>
                    <a:pt x="83683" y="168851"/>
                  </a:lnTo>
                  <a:lnTo>
                    <a:pt x="79548" y="171622"/>
                  </a:lnTo>
                  <a:lnTo>
                    <a:pt x="72415" y="177241"/>
                  </a:lnTo>
                  <a:lnTo>
                    <a:pt x="66069" y="182914"/>
                  </a:lnTo>
                  <a:lnTo>
                    <a:pt x="60074" y="188610"/>
                  </a:lnTo>
                  <a:lnTo>
                    <a:pt x="38660" y="209789"/>
                  </a:lnTo>
                  <a:lnTo>
                    <a:pt x="37151" y="212249"/>
                  </a:lnTo>
                  <a:lnTo>
                    <a:pt x="35474" y="217522"/>
                  </a:lnTo>
                  <a:lnTo>
                    <a:pt x="34132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8" name="SMARTPenAnnotation267"/>
            <p:cNvSpPr/>
            <p:nvPr/>
          </p:nvSpPr>
          <p:spPr>
            <a:xfrm>
              <a:off x="1323022" y="5546407"/>
              <a:ext cx="360003" cy="376676"/>
            </a:xfrm>
            <a:custGeom>
              <a:avLst/>
              <a:gdLst/>
              <a:ahLst/>
              <a:cxnLst/>
              <a:rect l="0" t="0" r="0" b="0"/>
              <a:pathLst>
                <a:path w="360003" h="376676">
                  <a:moveTo>
                    <a:pt x="85725" y="0"/>
                  </a:moveTo>
                  <a:lnTo>
                    <a:pt x="81174" y="0"/>
                  </a:lnTo>
                  <a:lnTo>
                    <a:pt x="79833" y="953"/>
                  </a:lnTo>
                  <a:lnTo>
                    <a:pt x="78940" y="2540"/>
                  </a:lnTo>
                  <a:lnTo>
                    <a:pt x="77505" y="7381"/>
                  </a:lnTo>
                  <a:lnTo>
                    <a:pt x="77222" y="16134"/>
                  </a:lnTo>
                  <a:lnTo>
                    <a:pt x="77153" y="74769"/>
                  </a:lnTo>
                  <a:lnTo>
                    <a:pt x="78105" y="79374"/>
                  </a:lnTo>
                  <a:lnTo>
                    <a:pt x="81703" y="87030"/>
                  </a:lnTo>
                  <a:lnTo>
                    <a:pt x="86478" y="96147"/>
                  </a:lnTo>
                  <a:lnTo>
                    <a:pt x="92727" y="106550"/>
                  </a:lnTo>
                  <a:lnTo>
                    <a:pt x="101855" y="117523"/>
                  </a:lnTo>
                  <a:lnTo>
                    <a:pt x="109721" y="126210"/>
                  </a:lnTo>
                  <a:lnTo>
                    <a:pt x="117345" y="134198"/>
                  </a:lnTo>
                  <a:lnTo>
                    <a:pt x="127083" y="144099"/>
                  </a:lnTo>
                  <a:lnTo>
                    <a:pt x="132347" y="147501"/>
                  </a:lnTo>
                  <a:lnTo>
                    <a:pt x="143276" y="151282"/>
                  </a:lnTo>
                  <a:lnTo>
                    <a:pt x="154483" y="155501"/>
                  </a:lnTo>
                  <a:lnTo>
                    <a:pt x="160139" y="157960"/>
                  </a:lnTo>
                  <a:lnTo>
                    <a:pt x="165814" y="159599"/>
                  </a:lnTo>
                  <a:lnTo>
                    <a:pt x="171503" y="160692"/>
                  </a:lnTo>
                  <a:lnTo>
                    <a:pt x="177200" y="161420"/>
                  </a:lnTo>
                  <a:lnTo>
                    <a:pt x="182903" y="161906"/>
                  </a:lnTo>
                  <a:lnTo>
                    <a:pt x="188611" y="162230"/>
                  </a:lnTo>
                  <a:lnTo>
                    <a:pt x="200032" y="162590"/>
                  </a:lnTo>
                  <a:lnTo>
                    <a:pt x="211458" y="162750"/>
                  </a:lnTo>
                  <a:lnTo>
                    <a:pt x="216220" y="161840"/>
                  </a:lnTo>
                  <a:lnTo>
                    <a:pt x="224050" y="158289"/>
                  </a:lnTo>
                  <a:lnTo>
                    <a:pt x="233245" y="156076"/>
                  </a:lnTo>
                  <a:lnTo>
                    <a:pt x="238364" y="155486"/>
                  </a:lnTo>
                  <a:lnTo>
                    <a:pt x="242730" y="154140"/>
                  </a:lnTo>
                  <a:lnTo>
                    <a:pt x="250120" y="150104"/>
                  </a:lnTo>
                  <a:lnTo>
                    <a:pt x="256579" y="142595"/>
                  </a:lnTo>
                  <a:lnTo>
                    <a:pt x="259635" y="137926"/>
                  </a:lnTo>
                  <a:lnTo>
                    <a:pt x="268111" y="130198"/>
                  </a:lnTo>
                  <a:lnTo>
                    <a:pt x="273038" y="126804"/>
                  </a:lnTo>
                  <a:lnTo>
                    <a:pt x="281053" y="117953"/>
                  </a:lnTo>
                  <a:lnTo>
                    <a:pt x="287790" y="108621"/>
                  </a:lnTo>
                  <a:lnTo>
                    <a:pt x="293959" y="101298"/>
                  </a:lnTo>
                  <a:lnTo>
                    <a:pt x="295985" y="97060"/>
                  </a:lnTo>
                  <a:lnTo>
                    <a:pt x="299789" y="81992"/>
                  </a:lnTo>
                  <a:lnTo>
                    <a:pt x="304055" y="71049"/>
                  </a:lnTo>
                  <a:lnTo>
                    <a:pt x="306585" y="62375"/>
                  </a:lnTo>
                  <a:lnTo>
                    <a:pt x="308010" y="52137"/>
                  </a:lnTo>
                  <a:lnTo>
                    <a:pt x="308432" y="40531"/>
                  </a:lnTo>
                  <a:lnTo>
                    <a:pt x="308491" y="35593"/>
                  </a:lnTo>
                  <a:lnTo>
                    <a:pt x="307578" y="31349"/>
                  </a:lnTo>
                  <a:lnTo>
                    <a:pt x="302695" y="20824"/>
                  </a:lnTo>
                  <a:lnTo>
                    <a:pt x="301219" y="14653"/>
                  </a:lnTo>
                  <a:lnTo>
                    <a:pt x="299872" y="12626"/>
                  </a:lnTo>
                  <a:lnTo>
                    <a:pt x="298022" y="11275"/>
                  </a:lnTo>
                  <a:lnTo>
                    <a:pt x="295837" y="10374"/>
                  </a:lnTo>
                  <a:lnTo>
                    <a:pt x="294379" y="8821"/>
                  </a:lnTo>
                  <a:lnTo>
                    <a:pt x="293408" y="6833"/>
                  </a:lnTo>
                  <a:lnTo>
                    <a:pt x="291579" y="400"/>
                  </a:lnTo>
                  <a:lnTo>
                    <a:pt x="283248" y="11"/>
                  </a:lnTo>
                  <a:lnTo>
                    <a:pt x="282998" y="4554"/>
                  </a:lnTo>
                  <a:lnTo>
                    <a:pt x="283915" y="6846"/>
                  </a:lnTo>
                  <a:lnTo>
                    <a:pt x="288805" y="14623"/>
                  </a:lnTo>
                  <a:lnTo>
                    <a:pt x="290283" y="20152"/>
                  </a:lnTo>
                  <a:lnTo>
                    <a:pt x="290940" y="28324"/>
                  </a:lnTo>
                  <a:lnTo>
                    <a:pt x="291115" y="33171"/>
                  </a:lnTo>
                  <a:lnTo>
                    <a:pt x="293849" y="43635"/>
                  </a:lnTo>
                  <a:lnTo>
                    <a:pt x="295912" y="49093"/>
                  </a:lnTo>
                  <a:lnTo>
                    <a:pt x="303366" y="70426"/>
                  </a:lnTo>
                  <a:lnTo>
                    <a:pt x="306066" y="77431"/>
                  </a:lnTo>
                  <a:lnTo>
                    <a:pt x="308819" y="84006"/>
                  </a:lnTo>
                  <a:lnTo>
                    <a:pt x="311607" y="90294"/>
                  </a:lnTo>
                  <a:lnTo>
                    <a:pt x="314418" y="97343"/>
                  </a:lnTo>
                  <a:lnTo>
                    <a:pt x="320081" y="112796"/>
                  </a:lnTo>
                  <a:lnTo>
                    <a:pt x="328625" y="137561"/>
                  </a:lnTo>
                  <a:lnTo>
                    <a:pt x="330526" y="146000"/>
                  </a:lnTo>
                  <a:lnTo>
                    <a:pt x="331793" y="154484"/>
                  </a:lnTo>
                  <a:lnTo>
                    <a:pt x="332638" y="162996"/>
                  </a:lnTo>
                  <a:lnTo>
                    <a:pt x="334153" y="171529"/>
                  </a:lnTo>
                  <a:lnTo>
                    <a:pt x="336117" y="180076"/>
                  </a:lnTo>
                  <a:lnTo>
                    <a:pt x="338378" y="188631"/>
                  </a:lnTo>
                  <a:lnTo>
                    <a:pt x="343430" y="205756"/>
                  </a:lnTo>
                  <a:lnTo>
                    <a:pt x="354435" y="240033"/>
                  </a:lnTo>
                  <a:lnTo>
                    <a:pt x="356305" y="247652"/>
                  </a:lnTo>
                  <a:lnTo>
                    <a:pt x="357551" y="254636"/>
                  </a:lnTo>
                  <a:lnTo>
                    <a:pt x="358383" y="261198"/>
                  </a:lnTo>
                  <a:lnTo>
                    <a:pt x="358937" y="268430"/>
                  </a:lnTo>
                  <a:lnTo>
                    <a:pt x="359306" y="276108"/>
                  </a:lnTo>
                  <a:lnTo>
                    <a:pt x="359717" y="291307"/>
                  </a:lnTo>
                  <a:lnTo>
                    <a:pt x="360002" y="322501"/>
                  </a:lnTo>
                  <a:lnTo>
                    <a:pt x="357486" y="334151"/>
                  </a:lnTo>
                  <a:lnTo>
                    <a:pt x="353192" y="344727"/>
                  </a:lnTo>
                  <a:lnTo>
                    <a:pt x="345420" y="356036"/>
                  </a:lnTo>
                  <a:lnTo>
                    <a:pt x="339893" y="362391"/>
                  </a:lnTo>
                  <a:lnTo>
                    <a:pt x="331721" y="368390"/>
                  </a:lnTo>
                  <a:lnTo>
                    <a:pt x="326875" y="371324"/>
                  </a:lnTo>
                  <a:lnTo>
                    <a:pt x="316410" y="374583"/>
                  </a:lnTo>
                  <a:lnTo>
                    <a:pt x="305409" y="376031"/>
                  </a:lnTo>
                  <a:lnTo>
                    <a:pt x="294170" y="376675"/>
                  </a:lnTo>
                  <a:lnTo>
                    <a:pt x="287553" y="375894"/>
                  </a:lnTo>
                  <a:lnTo>
                    <a:pt x="280285" y="374421"/>
                  </a:lnTo>
                  <a:lnTo>
                    <a:pt x="272581" y="372487"/>
                  </a:lnTo>
                  <a:lnTo>
                    <a:pt x="264588" y="371197"/>
                  </a:lnTo>
                  <a:lnTo>
                    <a:pt x="256402" y="370338"/>
                  </a:lnTo>
                  <a:lnTo>
                    <a:pt x="248087" y="369764"/>
                  </a:lnTo>
                  <a:lnTo>
                    <a:pt x="239686" y="367477"/>
                  </a:lnTo>
                  <a:lnTo>
                    <a:pt x="231228" y="364047"/>
                  </a:lnTo>
                  <a:lnTo>
                    <a:pt x="222732" y="359856"/>
                  </a:lnTo>
                  <a:lnTo>
                    <a:pt x="214211" y="356109"/>
                  </a:lnTo>
                  <a:lnTo>
                    <a:pt x="205672" y="352659"/>
                  </a:lnTo>
                  <a:lnTo>
                    <a:pt x="197122" y="349406"/>
                  </a:lnTo>
                  <a:lnTo>
                    <a:pt x="188565" y="345332"/>
                  </a:lnTo>
                  <a:lnTo>
                    <a:pt x="180002" y="340711"/>
                  </a:lnTo>
                  <a:lnTo>
                    <a:pt x="171437" y="335726"/>
                  </a:lnTo>
                  <a:lnTo>
                    <a:pt x="161916" y="330498"/>
                  </a:lnTo>
                  <a:lnTo>
                    <a:pt x="141178" y="319608"/>
                  </a:lnTo>
                  <a:lnTo>
                    <a:pt x="131266" y="314989"/>
                  </a:lnTo>
                  <a:lnTo>
                    <a:pt x="121801" y="310958"/>
                  </a:lnTo>
                  <a:lnTo>
                    <a:pt x="112633" y="307318"/>
                  </a:lnTo>
                  <a:lnTo>
                    <a:pt x="103664" y="302986"/>
                  </a:lnTo>
                  <a:lnTo>
                    <a:pt x="94827" y="298193"/>
                  </a:lnTo>
                  <a:lnTo>
                    <a:pt x="86078" y="293093"/>
                  </a:lnTo>
                  <a:lnTo>
                    <a:pt x="71277" y="284886"/>
                  </a:lnTo>
                  <a:lnTo>
                    <a:pt x="64663" y="281364"/>
                  </a:lnTo>
                  <a:lnTo>
                    <a:pt x="58349" y="277111"/>
                  </a:lnTo>
                  <a:lnTo>
                    <a:pt x="52234" y="272371"/>
                  </a:lnTo>
                  <a:lnTo>
                    <a:pt x="41313" y="262976"/>
                  </a:lnTo>
                  <a:lnTo>
                    <a:pt x="33284" y="255626"/>
                  </a:lnTo>
                  <a:lnTo>
                    <a:pt x="24000" y="249184"/>
                  </a:lnTo>
                  <a:lnTo>
                    <a:pt x="14477" y="243146"/>
                  </a:lnTo>
                  <a:lnTo>
                    <a:pt x="4713" y="235344"/>
                  </a:lnTo>
                  <a:lnTo>
                    <a:pt x="0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59" name="SMARTPenAnnotation268"/>
            <p:cNvSpPr/>
            <p:nvPr/>
          </p:nvSpPr>
          <p:spPr>
            <a:xfrm>
              <a:off x="1820227" y="5589270"/>
              <a:ext cx="205741" cy="8573"/>
            </a:xfrm>
            <a:custGeom>
              <a:avLst/>
              <a:gdLst/>
              <a:ahLst/>
              <a:cxnLst/>
              <a:rect l="0" t="0" r="0" b="0"/>
              <a:pathLst>
                <a:path w="205741" h="8573">
                  <a:moveTo>
                    <a:pt x="0" y="8572"/>
                  </a:moveTo>
                  <a:lnTo>
                    <a:pt x="0" y="4022"/>
                  </a:lnTo>
                  <a:lnTo>
                    <a:pt x="952" y="2680"/>
                  </a:lnTo>
                  <a:lnTo>
                    <a:pt x="2540" y="1787"/>
                  </a:lnTo>
                  <a:lnTo>
                    <a:pt x="4551" y="1191"/>
                  </a:lnTo>
                  <a:lnTo>
                    <a:pt x="6844" y="794"/>
                  </a:lnTo>
                  <a:lnTo>
                    <a:pt x="9325" y="529"/>
                  </a:lnTo>
                  <a:lnTo>
                    <a:pt x="11932" y="353"/>
                  </a:lnTo>
                  <a:lnTo>
                    <a:pt x="15574" y="235"/>
                  </a:lnTo>
                  <a:lnTo>
                    <a:pt x="36000" y="31"/>
                  </a:lnTo>
                  <a:lnTo>
                    <a:pt x="142878" y="0"/>
                  </a:lnTo>
                  <a:lnTo>
                    <a:pt x="147640" y="952"/>
                  </a:lnTo>
                  <a:lnTo>
                    <a:pt x="151766" y="2540"/>
                  </a:lnTo>
                  <a:lnTo>
                    <a:pt x="155470" y="4550"/>
                  </a:lnTo>
                  <a:lnTo>
                    <a:pt x="159844" y="5891"/>
                  </a:lnTo>
                  <a:lnTo>
                    <a:pt x="164665" y="6785"/>
                  </a:lnTo>
                  <a:lnTo>
                    <a:pt x="169784" y="7381"/>
                  </a:lnTo>
                  <a:lnTo>
                    <a:pt x="174149" y="7778"/>
                  </a:lnTo>
                  <a:lnTo>
                    <a:pt x="178012" y="8042"/>
                  </a:lnTo>
                  <a:lnTo>
                    <a:pt x="181540" y="8219"/>
                  </a:lnTo>
                  <a:lnTo>
                    <a:pt x="187999" y="8415"/>
                  </a:lnTo>
                  <a:lnTo>
                    <a:pt x="205740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0" name="SMARTPenAnnotation269"/>
            <p:cNvSpPr/>
            <p:nvPr/>
          </p:nvSpPr>
          <p:spPr>
            <a:xfrm>
              <a:off x="1866723" y="5657850"/>
              <a:ext cx="227825" cy="25718"/>
            </a:xfrm>
            <a:custGeom>
              <a:avLst/>
              <a:gdLst/>
              <a:ahLst/>
              <a:cxnLst/>
              <a:rect l="0" t="0" r="0" b="0"/>
              <a:pathLst>
                <a:path w="227825" h="25718">
                  <a:moveTo>
                    <a:pt x="4939" y="25717"/>
                  </a:moveTo>
                  <a:lnTo>
                    <a:pt x="0" y="25717"/>
                  </a:lnTo>
                  <a:lnTo>
                    <a:pt x="92498" y="25717"/>
                  </a:lnTo>
                  <a:lnTo>
                    <a:pt x="100459" y="24765"/>
                  </a:lnTo>
                  <a:lnTo>
                    <a:pt x="108624" y="23178"/>
                  </a:lnTo>
                  <a:lnTo>
                    <a:pt x="116925" y="21167"/>
                  </a:lnTo>
                  <a:lnTo>
                    <a:pt x="124364" y="19825"/>
                  </a:lnTo>
                  <a:lnTo>
                    <a:pt x="131228" y="18932"/>
                  </a:lnTo>
                  <a:lnTo>
                    <a:pt x="137709" y="18336"/>
                  </a:lnTo>
                  <a:lnTo>
                    <a:pt x="143935" y="17939"/>
                  </a:lnTo>
                  <a:lnTo>
                    <a:pt x="155932" y="17498"/>
                  </a:lnTo>
                  <a:lnTo>
                    <a:pt x="161799" y="16428"/>
                  </a:lnTo>
                  <a:lnTo>
                    <a:pt x="167615" y="14762"/>
                  </a:lnTo>
                  <a:lnTo>
                    <a:pt x="173397" y="12698"/>
                  </a:lnTo>
                  <a:lnTo>
                    <a:pt x="179157" y="11323"/>
                  </a:lnTo>
                  <a:lnTo>
                    <a:pt x="184902" y="10406"/>
                  </a:lnTo>
                  <a:lnTo>
                    <a:pt x="190637" y="9795"/>
                  </a:lnTo>
                  <a:lnTo>
                    <a:pt x="195412" y="8435"/>
                  </a:lnTo>
                  <a:lnTo>
                    <a:pt x="199549" y="6575"/>
                  </a:lnTo>
                  <a:lnTo>
                    <a:pt x="203259" y="4384"/>
                  </a:lnTo>
                  <a:lnTo>
                    <a:pt x="206685" y="2922"/>
                  </a:lnTo>
                  <a:lnTo>
                    <a:pt x="209921" y="1948"/>
                  </a:lnTo>
                  <a:lnTo>
                    <a:pt x="213031" y="1298"/>
                  </a:lnTo>
                  <a:lnTo>
                    <a:pt x="219027" y="577"/>
                  </a:lnTo>
                  <a:lnTo>
                    <a:pt x="22782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1" name="SMARTPenAnnotation270"/>
            <p:cNvSpPr/>
            <p:nvPr/>
          </p:nvSpPr>
          <p:spPr>
            <a:xfrm>
              <a:off x="2205989" y="5597842"/>
              <a:ext cx="145734" cy="17146"/>
            </a:xfrm>
            <a:custGeom>
              <a:avLst/>
              <a:gdLst/>
              <a:ahLst/>
              <a:cxnLst/>
              <a:rect l="0" t="0" r="0" b="0"/>
              <a:pathLst>
                <a:path w="145734" h="17146">
                  <a:moveTo>
                    <a:pt x="0" y="17145"/>
                  </a:moveTo>
                  <a:lnTo>
                    <a:pt x="7381" y="17145"/>
                  </a:lnTo>
                  <a:lnTo>
                    <a:pt x="8731" y="16193"/>
                  </a:lnTo>
                  <a:lnTo>
                    <a:pt x="10583" y="14605"/>
                  </a:lnTo>
                  <a:lnTo>
                    <a:pt x="12771" y="12595"/>
                  </a:lnTo>
                  <a:lnTo>
                    <a:pt x="15182" y="11253"/>
                  </a:lnTo>
                  <a:lnTo>
                    <a:pt x="17741" y="10360"/>
                  </a:lnTo>
                  <a:lnTo>
                    <a:pt x="24143" y="8926"/>
                  </a:lnTo>
                  <a:lnTo>
                    <a:pt x="26573" y="8808"/>
                  </a:lnTo>
                  <a:lnTo>
                    <a:pt x="38142" y="8643"/>
                  </a:lnTo>
                  <a:lnTo>
                    <a:pt x="110141" y="8573"/>
                  </a:lnTo>
                  <a:lnTo>
                    <a:pt x="114385" y="7620"/>
                  </a:lnTo>
                  <a:lnTo>
                    <a:pt x="118167" y="6033"/>
                  </a:lnTo>
                  <a:lnTo>
                    <a:pt x="121641" y="4022"/>
                  </a:lnTo>
                  <a:lnTo>
                    <a:pt x="124909" y="2681"/>
                  </a:lnTo>
                  <a:lnTo>
                    <a:pt x="128040" y="1787"/>
                  </a:lnTo>
                  <a:lnTo>
                    <a:pt x="131080" y="1191"/>
                  </a:lnTo>
                  <a:lnTo>
                    <a:pt x="134060" y="794"/>
                  </a:lnTo>
                  <a:lnTo>
                    <a:pt x="136998" y="530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2" name="SMARTPenAnnotation271"/>
            <p:cNvSpPr/>
            <p:nvPr/>
          </p:nvSpPr>
          <p:spPr>
            <a:xfrm>
              <a:off x="2446019" y="5469254"/>
              <a:ext cx="102871" cy="317184"/>
            </a:xfrm>
            <a:custGeom>
              <a:avLst/>
              <a:gdLst/>
              <a:ahLst/>
              <a:cxnLst/>
              <a:rect l="0" t="0" r="0" b="0"/>
              <a:pathLst>
                <a:path w="102871" h="317184">
                  <a:moveTo>
                    <a:pt x="0" y="0"/>
                  </a:moveTo>
                  <a:lnTo>
                    <a:pt x="8220" y="0"/>
                  </a:lnTo>
                  <a:lnTo>
                    <a:pt x="10956" y="2541"/>
                  </a:lnTo>
                  <a:lnTo>
                    <a:pt x="15923" y="7382"/>
                  </a:lnTo>
                  <a:lnTo>
                    <a:pt x="16602" y="13124"/>
                  </a:lnTo>
                  <a:lnTo>
                    <a:pt x="16783" y="17322"/>
                  </a:lnTo>
                  <a:lnTo>
                    <a:pt x="17856" y="21073"/>
                  </a:lnTo>
                  <a:lnTo>
                    <a:pt x="19525" y="24526"/>
                  </a:lnTo>
                  <a:lnTo>
                    <a:pt x="21589" y="27781"/>
                  </a:lnTo>
                  <a:lnTo>
                    <a:pt x="23883" y="36478"/>
                  </a:lnTo>
                  <a:lnTo>
                    <a:pt x="24495" y="41463"/>
                  </a:lnTo>
                  <a:lnTo>
                    <a:pt x="24903" y="46693"/>
                  </a:lnTo>
                  <a:lnTo>
                    <a:pt x="25174" y="52084"/>
                  </a:lnTo>
                  <a:lnTo>
                    <a:pt x="25476" y="63154"/>
                  </a:lnTo>
                  <a:lnTo>
                    <a:pt x="25686" y="96029"/>
                  </a:lnTo>
                  <a:lnTo>
                    <a:pt x="26649" y="103072"/>
                  </a:lnTo>
                  <a:lnTo>
                    <a:pt x="28244" y="109672"/>
                  </a:lnTo>
                  <a:lnTo>
                    <a:pt x="30260" y="115978"/>
                  </a:lnTo>
                  <a:lnTo>
                    <a:pt x="31603" y="123039"/>
                  </a:lnTo>
                  <a:lnTo>
                    <a:pt x="32499" y="130604"/>
                  </a:lnTo>
                  <a:lnTo>
                    <a:pt x="33096" y="138504"/>
                  </a:lnTo>
                  <a:lnTo>
                    <a:pt x="33494" y="145676"/>
                  </a:lnTo>
                  <a:lnTo>
                    <a:pt x="33936" y="158725"/>
                  </a:lnTo>
                  <a:lnTo>
                    <a:pt x="34186" y="181333"/>
                  </a:lnTo>
                  <a:lnTo>
                    <a:pt x="35173" y="188516"/>
                  </a:lnTo>
                  <a:lnTo>
                    <a:pt x="36784" y="195210"/>
                  </a:lnTo>
                  <a:lnTo>
                    <a:pt x="38810" y="201578"/>
                  </a:lnTo>
                  <a:lnTo>
                    <a:pt x="41114" y="207728"/>
                  </a:lnTo>
                  <a:lnTo>
                    <a:pt x="43602" y="213733"/>
                  </a:lnTo>
                  <a:lnTo>
                    <a:pt x="46213" y="219642"/>
                  </a:lnTo>
                  <a:lnTo>
                    <a:pt x="51654" y="231286"/>
                  </a:lnTo>
                  <a:lnTo>
                    <a:pt x="62909" y="254284"/>
                  </a:lnTo>
                  <a:lnTo>
                    <a:pt x="66060" y="263193"/>
                  </a:lnTo>
                  <a:lnTo>
                    <a:pt x="68413" y="271280"/>
                  </a:lnTo>
                  <a:lnTo>
                    <a:pt x="70374" y="276104"/>
                  </a:lnTo>
                  <a:lnTo>
                    <a:pt x="72633" y="281225"/>
                  </a:lnTo>
                  <a:lnTo>
                    <a:pt x="75093" y="285591"/>
                  </a:lnTo>
                  <a:lnTo>
                    <a:pt x="77684" y="289454"/>
                  </a:lnTo>
                  <a:lnTo>
                    <a:pt x="80365" y="292982"/>
                  </a:lnTo>
                  <a:lnTo>
                    <a:pt x="83343" y="299442"/>
                  </a:lnTo>
                  <a:lnTo>
                    <a:pt x="84137" y="302498"/>
                  </a:lnTo>
                  <a:lnTo>
                    <a:pt x="85619" y="304536"/>
                  </a:lnTo>
                  <a:lnTo>
                    <a:pt x="87560" y="305894"/>
                  </a:lnTo>
                  <a:lnTo>
                    <a:pt x="89806" y="306800"/>
                  </a:lnTo>
                  <a:lnTo>
                    <a:pt x="92256" y="308356"/>
                  </a:lnTo>
                  <a:lnTo>
                    <a:pt x="94841" y="310345"/>
                  </a:lnTo>
                  <a:lnTo>
                    <a:pt x="102870" y="3171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63" name="SMARTPenAnnotation272"/>
            <p:cNvSpPr/>
            <p:nvPr/>
          </p:nvSpPr>
          <p:spPr>
            <a:xfrm>
              <a:off x="1151581" y="5297805"/>
              <a:ext cx="1774462" cy="677219"/>
            </a:xfrm>
            <a:custGeom>
              <a:avLst/>
              <a:gdLst/>
              <a:ahLst/>
              <a:cxnLst/>
              <a:rect l="0" t="0" r="0" b="0"/>
              <a:pathLst>
                <a:path w="1774462" h="677219">
                  <a:moveTo>
                    <a:pt x="1345873" y="34290"/>
                  </a:moveTo>
                  <a:lnTo>
                    <a:pt x="1341323" y="34290"/>
                  </a:lnTo>
                  <a:lnTo>
                    <a:pt x="1339982" y="33337"/>
                  </a:lnTo>
                  <a:lnTo>
                    <a:pt x="1339088" y="31750"/>
                  </a:lnTo>
                  <a:lnTo>
                    <a:pt x="1338493" y="29739"/>
                  </a:lnTo>
                  <a:lnTo>
                    <a:pt x="1336190" y="28398"/>
                  </a:lnTo>
                  <a:lnTo>
                    <a:pt x="1328552" y="26909"/>
                  </a:lnTo>
                  <a:lnTo>
                    <a:pt x="1318093" y="26070"/>
                  </a:lnTo>
                  <a:lnTo>
                    <a:pt x="1288292" y="18367"/>
                  </a:lnTo>
                  <a:lnTo>
                    <a:pt x="1239963" y="16264"/>
                  </a:lnTo>
                  <a:lnTo>
                    <a:pt x="1199740" y="9773"/>
                  </a:lnTo>
                  <a:lnTo>
                    <a:pt x="1171663" y="7857"/>
                  </a:lnTo>
                  <a:lnTo>
                    <a:pt x="1137048" y="1834"/>
                  </a:lnTo>
                  <a:lnTo>
                    <a:pt x="1088468" y="241"/>
                  </a:lnTo>
                  <a:lnTo>
                    <a:pt x="897243" y="0"/>
                  </a:lnTo>
                  <a:lnTo>
                    <a:pt x="840096" y="6785"/>
                  </a:lnTo>
                  <a:lnTo>
                    <a:pt x="794376" y="8219"/>
                  </a:lnTo>
                  <a:lnTo>
                    <a:pt x="684125" y="8563"/>
                  </a:lnTo>
                  <a:lnTo>
                    <a:pt x="619155" y="15356"/>
                  </a:lnTo>
                  <a:lnTo>
                    <a:pt x="567324" y="16791"/>
                  </a:lnTo>
                  <a:lnTo>
                    <a:pt x="517116" y="18027"/>
                  </a:lnTo>
                  <a:lnTo>
                    <a:pt x="464865" y="23916"/>
                  </a:lnTo>
                  <a:lnTo>
                    <a:pt x="417573" y="25361"/>
                  </a:lnTo>
                  <a:lnTo>
                    <a:pt x="371542" y="26599"/>
                  </a:lnTo>
                  <a:lnTo>
                    <a:pt x="325761" y="32489"/>
                  </a:lnTo>
                  <a:lnTo>
                    <a:pt x="274489" y="34052"/>
                  </a:lnTo>
                  <a:lnTo>
                    <a:pt x="243037" y="35172"/>
                  </a:lnTo>
                  <a:lnTo>
                    <a:pt x="188851" y="42062"/>
                  </a:lnTo>
                  <a:lnTo>
                    <a:pt x="138127" y="43744"/>
                  </a:lnTo>
                  <a:lnTo>
                    <a:pt x="85797" y="57089"/>
                  </a:lnTo>
                  <a:lnTo>
                    <a:pt x="76862" y="58710"/>
                  </a:lnTo>
                  <a:lnTo>
                    <a:pt x="69716" y="61971"/>
                  </a:lnTo>
                  <a:lnTo>
                    <a:pt x="66477" y="64173"/>
                  </a:lnTo>
                  <a:lnTo>
                    <a:pt x="60338" y="66622"/>
                  </a:lnTo>
                  <a:lnTo>
                    <a:pt x="57367" y="67274"/>
                  </a:lnTo>
                  <a:lnTo>
                    <a:pt x="51526" y="70540"/>
                  </a:lnTo>
                  <a:lnTo>
                    <a:pt x="40016" y="80397"/>
                  </a:lnTo>
                  <a:lnTo>
                    <a:pt x="38104" y="83125"/>
                  </a:lnTo>
                  <a:lnTo>
                    <a:pt x="34461" y="91516"/>
                  </a:lnTo>
                  <a:lnTo>
                    <a:pt x="25180" y="102885"/>
                  </a:lnTo>
                  <a:lnTo>
                    <a:pt x="14174" y="114303"/>
                  </a:lnTo>
                  <a:lnTo>
                    <a:pt x="12304" y="117159"/>
                  </a:lnTo>
                  <a:lnTo>
                    <a:pt x="10226" y="122873"/>
                  </a:lnTo>
                  <a:lnTo>
                    <a:pt x="7939" y="135255"/>
                  </a:lnTo>
                  <a:lnTo>
                    <a:pt x="1843" y="152517"/>
                  </a:lnTo>
                  <a:lnTo>
                    <a:pt x="357" y="169933"/>
                  </a:lnTo>
                  <a:lnTo>
                    <a:pt x="99" y="186135"/>
                  </a:lnTo>
                  <a:lnTo>
                    <a:pt x="0" y="220062"/>
                  </a:lnTo>
                  <a:lnTo>
                    <a:pt x="2535" y="231473"/>
                  </a:lnTo>
                  <a:lnTo>
                    <a:pt x="4545" y="237183"/>
                  </a:lnTo>
                  <a:lnTo>
                    <a:pt x="4932" y="243847"/>
                  </a:lnTo>
                  <a:lnTo>
                    <a:pt x="2822" y="258871"/>
                  </a:lnTo>
                  <a:lnTo>
                    <a:pt x="3789" y="272534"/>
                  </a:lnTo>
                  <a:lnTo>
                    <a:pt x="7149" y="290936"/>
                  </a:lnTo>
                  <a:lnTo>
                    <a:pt x="8887" y="303612"/>
                  </a:lnTo>
                  <a:lnTo>
                    <a:pt x="12835" y="318771"/>
                  </a:lnTo>
                  <a:lnTo>
                    <a:pt x="20412" y="338819"/>
                  </a:lnTo>
                  <a:lnTo>
                    <a:pt x="25895" y="353469"/>
                  </a:lnTo>
                  <a:lnTo>
                    <a:pt x="30554" y="369504"/>
                  </a:lnTo>
                  <a:lnTo>
                    <a:pt x="32624" y="386156"/>
                  </a:lnTo>
                  <a:lnTo>
                    <a:pt x="33790" y="407046"/>
                  </a:lnTo>
                  <a:lnTo>
                    <a:pt x="36603" y="419351"/>
                  </a:lnTo>
                  <a:lnTo>
                    <a:pt x="46170" y="447324"/>
                  </a:lnTo>
                  <a:lnTo>
                    <a:pt x="51340" y="473523"/>
                  </a:lnTo>
                  <a:lnTo>
                    <a:pt x="57010" y="492198"/>
                  </a:lnTo>
                  <a:lnTo>
                    <a:pt x="58670" y="507362"/>
                  </a:lnTo>
                  <a:lnTo>
                    <a:pt x="64156" y="527413"/>
                  </a:lnTo>
                  <a:lnTo>
                    <a:pt x="67263" y="545420"/>
                  </a:lnTo>
                  <a:lnTo>
                    <a:pt x="68183" y="558269"/>
                  </a:lnTo>
                  <a:lnTo>
                    <a:pt x="74386" y="577988"/>
                  </a:lnTo>
                  <a:lnTo>
                    <a:pt x="76599" y="597688"/>
                  </a:lnTo>
                  <a:lnTo>
                    <a:pt x="77036" y="611033"/>
                  </a:lnTo>
                  <a:lnTo>
                    <a:pt x="78024" y="614048"/>
                  </a:lnTo>
                  <a:lnTo>
                    <a:pt x="83014" y="622842"/>
                  </a:lnTo>
                  <a:lnTo>
                    <a:pt x="85868" y="631479"/>
                  </a:lnTo>
                  <a:lnTo>
                    <a:pt x="92991" y="641240"/>
                  </a:lnTo>
                  <a:lnTo>
                    <a:pt x="98455" y="646985"/>
                  </a:lnTo>
                  <a:lnTo>
                    <a:pt x="100876" y="648493"/>
                  </a:lnTo>
                  <a:lnTo>
                    <a:pt x="109855" y="651112"/>
                  </a:lnTo>
                  <a:lnTo>
                    <a:pt x="115517" y="651392"/>
                  </a:lnTo>
                  <a:lnTo>
                    <a:pt x="117013" y="652384"/>
                  </a:lnTo>
                  <a:lnTo>
                    <a:pt x="118011" y="653997"/>
                  </a:lnTo>
                  <a:lnTo>
                    <a:pt x="118676" y="656026"/>
                  </a:lnTo>
                  <a:lnTo>
                    <a:pt x="121024" y="657378"/>
                  </a:lnTo>
                  <a:lnTo>
                    <a:pt x="128713" y="658880"/>
                  </a:lnTo>
                  <a:lnTo>
                    <a:pt x="180205" y="660068"/>
                  </a:lnTo>
                  <a:lnTo>
                    <a:pt x="295844" y="660082"/>
                  </a:lnTo>
                  <a:lnTo>
                    <a:pt x="343276" y="667463"/>
                  </a:lnTo>
                  <a:lnTo>
                    <a:pt x="388344" y="668498"/>
                  </a:lnTo>
                  <a:lnTo>
                    <a:pt x="487328" y="668652"/>
                  </a:lnTo>
                  <a:lnTo>
                    <a:pt x="533855" y="675439"/>
                  </a:lnTo>
                  <a:lnTo>
                    <a:pt x="587995" y="676992"/>
                  </a:lnTo>
                  <a:lnTo>
                    <a:pt x="659937" y="677218"/>
                  </a:lnTo>
                  <a:lnTo>
                    <a:pt x="709703" y="670441"/>
                  </a:lnTo>
                  <a:lnTo>
                    <a:pt x="762785" y="666271"/>
                  </a:lnTo>
                  <a:lnTo>
                    <a:pt x="791154" y="661916"/>
                  </a:lnTo>
                  <a:lnTo>
                    <a:pt x="840248" y="659371"/>
                  </a:lnTo>
                  <a:lnTo>
                    <a:pt x="890234" y="652733"/>
                  </a:lnTo>
                  <a:lnTo>
                    <a:pt x="936763" y="651671"/>
                  </a:lnTo>
                  <a:lnTo>
                    <a:pt x="957354" y="650628"/>
                  </a:lnTo>
                  <a:lnTo>
                    <a:pt x="1007161" y="644138"/>
                  </a:lnTo>
                  <a:lnTo>
                    <a:pt x="1062596" y="635662"/>
                  </a:lnTo>
                  <a:lnTo>
                    <a:pt x="1122966" y="625710"/>
                  </a:lnTo>
                  <a:lnTo>
                    <a:pt x="1174422" y="611247"/>
                  </a:lnTo>
                  <a:lnTo>
                    <a:pt x="1225858" y="595289"/>
                  </a:lnTo>
                  <a:lnTo>
                    <a:pt x="1273272" y="587450"/>
                  </a:lnTo>
                  <a:lnTo>
                    <a:pt x="1322166" y="576740"/>
                  </a:lnTo>
                  <a:lnTo>
                    <a:pt x="1352502" y="572523"/>
                  </a:lnTo>
                  <a:lnTo>
                    <a:pt x="1379587" y="567781"/>
                  </a:lnTo>
                  <a:lnTo>
                    <a:pt x="1428842" y="560156"/>
                  </a:lnTo>
                  <a:lnTo>
                    <a:pt x="1483744" y="557470"/>
                  </a:lnTo>
                  <a:lnTo>
                    <a:pt x="1737338" y="557212"/>
                  </a:lnTo>
                  <a:lnTo>
                    <a:pt x="1741152" y="556260"/>
                  </a:lnTo>
                  <a:lnTo>
                    <a:pt x="1743695" y="554673"/>
                  </a:lnTo>
                  <a:lnTo>
                    <a:pt x="1745391" y="552662"/>
                  </a:lnTo>
                  <a:lnTo>
                    <a:pt x="1748426" y="551320"/>
                  </a:lnTo>
                  <a:lnTo>
                    <a:pt x="1763245" y="548993"/>
                  </a:lnTo>
                  <a:lnTo>
                    <a:pt x="1767275" y="546257"/>
                  </a:lnTo>
                  <a:lnTo>
                    <a:pt x="1773072" y="541290"/>
                  </a:lnTo>
                  <a:lnTo>
                    <a:pt x="1773547" y="539930"/>
                  </a:lnTo>
                  <a:lnTo>
                    <a:pt x="1774373" y="528243"/>
                  </a:lnTo>
                  <a:lnTo>
                    <a:pt x="1774461" y="519948"/>
                  </a:lnTo>
                  <a:lnTo>
                    <a:pt x="1771942" y="511758"/>
                  </a:lnTo>
                  <a:lnTo>
                    <a:pt x="1768600" y="502720"/>
                  </a:lnTo>
                  <a:lnTo>
                    <a:pt x="1763914" y="486617"/>
                  </a:lnTo>
                  <a:lnTo>
                    <a:pt x="1759317" y="477259"/>
                  </a:lnTo>
                  <a:lnTo>
                    <a:pt x="1748604" y="463491"/>
                  </a:lnTo>
                  <a:lnTo>
                    <a:pt x="1742988" y="456503"/>
                  </a:lnTo>
                  <a:lnTo>
                    <a:pt x="1728768" y="435565"/>
                  </a:lnTo>
                  <a:lnTo>
                    <a:pt x="1711455" y="417260"/>
                  </a:lnTo>
                  <a:lnTo>
                    <a:pt x="1700997" y="405678"/>
                  </a:lnTo>
                  <a:lnTo>
                    <a:pt x="1688930" y="387721"/>
                  </a:lnTo>
                  <a:lnTo>
                    <a:pt x="1680248" y="375230"/>
                  </a:lnTo>
                  <a:lnTo>
                    <a:pt x="1671642" y="362004"/>
                  </a:lnTo>
                  <a:lnTo>
                    <a:pt x="1655650" y="344451"/>
                  </a:lnTo>
                  <a:lnTo>
                    <a:pt x="1635100" y="328530"/>
                  </a:lnTo>
                  <a:lnTo>
                    <a:pt x="1624081" y="313454"/>
                  </a:lnTo>
                  <a:lnTo>
                    <a:pt x="1613831" y="296922"/>
                  </a:lnTo>
                  <a:lnTo>
                    <a:pt x="1600105" y="279958"/>
                  </a:lnTo>
                  <a:lnTo>
                    <a:pt x="1586451" y="259700"/>
                  </a:lnTo>
                  <a:lnTo>
                    <a:pt x="1570031" y="241692"/>
                  </a:lnTo>
                  <a:lnTo>
                    <a:pt x="1558552" y="225388"/>
                  </a:lnTo>
                  <a:lnTo>
                    <a:pt x="1544568" y="208492"/>
                  </a:lnTo>
                  <a:lnTo>
                    <a:pt x="1529619" y="191608"/>
                  </a:lnTo>
                  <a:lnTo>
                    <a:pt x="1514955" y="170916"/>
                  </a:lnTo>
                  <a:lnTo>
                    <a:pt x="1502017" y="154147"/>
                  </a:lnTo>
                  <a:lnTo>
                    <a:pt x="1492151" y="137113"/>
                  </a:lnTo>
                  <a:lnTo>
                    <a:pt x="1485180" y="125709"/>
                  </a:lnTo>
                  <a:lnTo>
                    <a:pt x="1471499" y="108578"/>
                  </a:lnTo>
                  <a:lnTo>
                    <a:pt x="1457860" y="88263"/>
                  </a:lnTo>
                  <a:lnTo>
                    <a:pt x="1441443" y="70245"/>
                  </a:lnTo>
                  <a:lnTo>
                    <a:pt x="1414615" y="43039"/>
                  </a:lnTo>
                  <a:lnTo>
                    <a:pt x="1408810" y="36273"/>
                  </a:lnTo>
                  <a:lnTo>
                    <a:pt x="1399011" y="20040"/>
                  </a:lnTo>
                  <a:lnTo>
                    <a:pt x="1398065" y="15891"/>
                  </a:lnTo>
                  <a:lnTo>
                    <a:pt x="1397813" y="13452"/>
                  </a:lnTo>
                  <a:lnTo>
                    <a:pt x="1396692" y="11825"/>
                  </a:lnTo>
                  <a:lnTo>
                    <a:pt x="1394993" y="10741"/>
                  </a:lnTo>
                  <a:lnTo>
                    <a:pt x="1388736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2299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2667000" cy="1828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x + y + z = 4 </a:t>
            </a:r>
          </a:p>
          <a:p>
            <a:pPr marL="0" indent="0">
              <a:buNone/>
            </a:pPr>
            <a:r>
              <a:rPr lang="en-US" b="1" dirty="0" smtClean="0"/>
              <a:t>x - 2y - z = 1 </a:t>
            </a:r>
          </a:p>
          <a:p>
            <a:pPr marL="0" indent="0">
              <a:buNone/>
            </a:pPr>
            <a:r>
              <a:rPr lang="en-US" b="1" dirty="0" smtClean="0"/>
              <a:t>2x - y - 2z = -1</a:t>
            </a:r>
            <a:endParaRPr lang="en-US" b="1" dirty="0"/>
          </a:p>
        </p:txBody>
      </p:sp>
      <p:sp>
        <p:nvSpPr>
          <p:cNvPr id="6" name="SMARTPenAnnotation10"/>
          <p:cNvSpPr/>
          <p:nvPr/>
        </p:nvSpPr>
        <p:spPr>
          <a:xfrm>
            <a:off x="2329638" y="3214687"/>
            <a:ext cx="107810" cy="77154"/>
          </a:xfrm>
          <a:custGeom>
            <a:avLst/>
            <a:gdLst/>
            <a:ahLst/>
            <a:cxnLst/>
            <a:rect l="0" t="0" r="0" b="0"/>
            <a:pathLst>
              <a:path w="107810" h="77154">
                <a:moveTo>
                  <a:pt x="4939" y="0"/>
                </a:moveTo>
                <a:lnTo>
                  <a:pt x="0" y="0"/>
                </a:lnTo>
                <a:lnTo>
                  <a:pt x="9416" y="0"/>
                </a:lnTo>
                <a:lnTo>
                  <a:pt x="10781" y="953"/>
                </a:lnTo>
                <a:lnTo>
                  <a:pt x="11691" y="2540"/>
                </a:lnTo>
                <a:lnTo>
                  <a:pt x="12298" y="4551"/>
                </a:lnTo>
                <a:lnTo>
                  <a:pt x="13655" y="5892"/>
                </a:lnTo>
                <a:lnTo>
                  <a:pt x="15512" y="6785"/>
                </a:lnTo>
                <a:lnTo>
                  <a:pt x="17703" y="7381"/>
                </a:lnTo>
                <a:lnTo>
                  <a:pt x="20116" y="8731"/>
                </a:lnTo>
                <a:lnTo>
                  <a:pt x="22677" y="10583"/>
                </a:lnTo>
                <a:lnTo>
                  <a:pt x="25337" y="12770"/>
                </a:lnTo>
                <a:lnTo>
                  <a:pt x="28062" y="14229"/>
                </a:lnTo>
                <a:lnTo>
                  <a:pt x="30832" y="15201"/>
                </a:lnTo>
                <a:lnTo>
                  <a:pt x="33631" y="15849"/>
                </a:lnTo>
                <a:lnTo>
                  <a:pt x="36450" y="17233"/>
                </a:lnTo>
                <a:lnTo>
                  <a:pt x="39281" y="19109"/>
                </a:lnTo>
                <a:lnTo>
                  <a:pt x="42121" y="21312"/>
                </a:lnTo>
                <a:lnTo>
                  <a:pt x="44967" y="23733"/>
                </a:lnTo>
                <a:lnTo>
                  <a:pt x="47817" y="26299"/>
                </a:lnTo>
                <a:lnTo>
                  <a:pt x="54684" y="32712"/>
                </a:lnTo>
                <a:lnTo>
                  <a:pt x="76481" y="54400"/>
                </a:lnTo>
                <a:lnTo>
                  <a:pt x="79304" y="56269"/>
                </a:lnTo>
                <a:lnTo>
                  <a:pt x="82138" y="57515"/>
                </a:lnTo>
                <a:lnTo>
                  <a:pt x="84980" y="58346"/>
                </a:lnTo>
                <a:lnTo>
                  <a:pt x="86875" y="59853"/>
                </a:lnTo>
                <a:lnTo>
                  <a:pt x="88138" y="61809"/>
                </a:lnTo>
                <a:lnTo>
                  <a:pt x="88980" y="64066"/>
                </a:lnTo>
                <a:lnTo>
                  <a:pt x="90494" y="65571"/>
                </a:lnTo>
                <a:lnTo>
                  <a:pt x="92456" y="66574"/>
                </a:lnTo>
                <a:lnTo>
                  <a:pt x="94716" y="67243"/>
                </a:lnTo>
                <a:lnTo>
                  <a:pt x="96223" y="68641"/>
                </a:lnTo>
                <a:lnTo>
                  <a:pt x="97227" y="70526"/>
                </a:lnTo>
                <a:lnTo>
                  <a:pt x="97897" y="72735"/>
                </a:lnTo>
                <a:lnTo>
                  <a:pt x="99296" y="74207"/>
                </a:lnTo>
                <a:lnTo>
                  <a:pt x="101181" y="75189"/>
                </a:lnTo>
                <a:lnTo>
                  <a:pt x="107809" y="771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"/>
          <p:cNvSpPr/>
          <p:nvPr/>
        </p:nvSpPr>
        <p:spPr>
          <a:xfrm>
            <a:off x="2368867" y="3188970"/>
            <a:ext cx="85726" cy="102871"/>
          </a:xfrm>
          <a:custGeom>
            <a:avLst/>
            <a:gdLst/>
            <a:ahLst/>
            <a:cxnLst/>
            <a:rect l="0" t="0" r="0" b="0"/>
            <a:pathLst>
              <a:path w="85726" h="102871">
                <a:moveTo>
                  <a:pt x="85725" y="0"/>
                </a:moveTo>
                <a:lnTo>
                  <a:pt x="81174" y="0"/>
                </a:lnTo>
                <a:lnTo>
                  <a:pt x="79833" y="952"/>
                </a:lnTo>
                <a:lnTo>
                  <a:pt x="78940" y="2540"/>
                </a:lnTo>
                <a:lnTo>
                  <a:pt x="77505" y="7380"/>
                </a:lnTo>
                <a:lnTo>
                  <a:pt x="76435" y="8730"/>
                </a:lnTo>
                <a:lnTo>
                  <a:pt x="74769" y="10582"/>
                </a:lnTo>
                <a:lnTo>
                  <a:pt x="70378" y="15181"/>
                </a:lnTo>
                <a:lnTo>
                  <a:pt x="48536" y="37182"/>
                </a:lnTo>
                <a:lnTo>
                  <a:pt x="45692" y="40980"/>
                </a:lnTo>
                <a:lnTo>
                  <a:pt x="42844" y="45418"/>
                </a:lnTo>
                <a:lnTo>
                  <a:pt x="39993" y="50281"/>
                </a:lnTo>
                <a:lnTo>
                  <a:pt x="37139" y="54475"/>
                </a:lnTo>
                <a:lnTo>
                  <a:pt x="34284" y="58224"/>
                </a:lnTo>
                <a:lnTo>
                  <a:pt x="31429" y="61676"/>
                </a:lnTo>
                <a:lnTo>
                  <a:pt x="28573" y="64930"/>
                </a:lnTo>
                <a:lnTo>
                  <a:pt x="25716" y="68051"/>
                </a:lnTo>
                <a:lnTo>
                  <a:pt x="22859" y="71085"/>
                </a:lnTo>
                <a:lnTo>
                  <a:pt x="20954" y="75012"/>
                </a:lnTo>
                <a:lnTo>
                  <a:pt x="19684" y="79535"/>
                </a:lnTo>
                <a:lnTo>
                  <a:pt x="18838" y="84456"/>
                </a:lnTo>
                <a:lnTo>
                  <a:pt x="17321" y="87736"/>
                </a:lnTo>
                <a:lnTo>
                  <a:pt x="15357" y="89924"/>
                </a:lnTo>
                <a:lnTo>
                  <a:pt x="13096" y="91381"/>
                </a:lnTo>
                <a:lnTo>
                  <a:pt x="10636" y="93306"/>
                </a:lnTo>
                <a:lnTo>
                  <a:pt x="8043" y="95541"/>
                </a:lnTo>
                <a:lnTo>
                  <a:pt x="0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"/>
          <p:cNvSpPr/>
          <p:nvPr/>
        </p:nvSpPr>
        <p:spPr>
          <a:xfrm>
            <a:off x="2343150" y="3274695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0"/>
                </a:moveTo>
                <a:lnTo>
                  <a:pt x="92749" y="0"/>
                </a:lnTo>
                <a:lnTo>
                  <a:pt x="97075" y="952"/>
                </a:lnTo>
                <a:lnTo>
                  <a:pt x="100912" y="2540"/>
                </a:lnTo>
                <a:lnTo>
                  <a:pt x="104422" y="4550"/>
                </a:lnTo>
                <a:lnTo>
                  <a:pt x="108667" y="5891"/>
                </a:lnTo>
                <a:lnTo>
                  <a:pt x="113402" y="6785"/>
                </a:lnTo>
                <a:lnTo>
                  <a:pt x="12858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"/>
          <p:cNvSpPr/>
          <p:nvPr/>
        </p:nvSpPr>
        <p:spPr>
          <a:xfrm>
            <a:off x="2404349" y="3223260"/>
            <a:ext cx="7381" cy="85726"/>
          </a:xfrm>
          <a:custGeom>
            <a:avLst/>
            <a:gdLst/>
            <a:ahLst/>
            <a:cxnLst/>
            <a:rect l="0" t="0" r="0" b="0"/>
            <a:pathLst>
              <a:path w="7381" h="85726">
                <a:moveTo>
                  <a:pt x="7380" y="0"/>
                </a:moveTo>
                <a:lnTo>
                  <a:pt x="7380" y="24950"/>
                </a:lnTo>
                <a:lnTo>
                  <a:pt x="6428" y="29968"/>
                </a:lnTo>
                <a:lnTo>
                  <a:pt x="4840" y="35219"/>
                </a:lnTo>
                <a:lnTo>
                  <a:pt x="2830" y="40624"/>
                </a:lnTo>
                <a:lnTo>
                  <a:pt x="1489" y="45180"/>
                </a:lnTo>
                <a:lnTo>
                  <a:pt x="595" y="49170"/>
                </a:lnTo>
                <a:lnTo>
                  <a:pt x="0" y="52783"/>
                </a:lnTo>
                <a:lnTo>
                  <a:pt x="555" y="57095"/>
                </a:lnTo>
                <a:lnTo>
                  <a:pt x="1878" y="61876"/>
                </a:lnTo>
                <a:lnTo>
                  <a:pt x="3712" y="66968"/>
                </a:lnTo>
                <a:lnTo>
                  <a:pt x="4935" y="71315"/>
                </a:lnTo>
                <a:lnTo>
                  <a:pt x="5750" y="75166"/>
                </a:lnTo>
                <a:lnTo>
                  <a:pt x="738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"/>
          <p:cNvSpPr/>
          <p:nvPr/>
        </p:nvSpPr>
        <p:spPr>
          <a:xfrm>
            <a:off x="2111692" y="2254567"/>
            <a:ext cx="145734" cy="102871"/>
          </a:xfrm>
          <a:custGeom>
            <a:avLst/>
            <a:gdLst/>
            <a:ahLst/>
            <a:cxnLst/>
            <a:rect l="0" t="0" r="0" b="0"/>
            <a:pathLst>
              <a:path w="145734" h="102871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8731"/>
                </a:lnTo>
                <a:lnTo>
                  <a:pt x="17368" y="10583"/>
                </a:lnTo>
                <a:lnTo>
                  <a:pt x="20151" y="12770"/>
                </a:lnTo>
                <a:lnTo>
                  <a:pt x="22959" y="15181"/>
                </a:lnTo>
                <a:lnTo>
                  <a:pt x="25784" y="17741"/>
                </a:lnTo>
                <a:lnTo>
                  <a:pt x="31462" y="23125"/>
                </a:lnTo>
                <a:lnTo>
                  <a:pt x="54294" y="45730"/>
                </a:lnTo>
                <a:lnTo>
                  <a:pt x="58103" y="48585"/>
                </a:lnTo>
                <a:lnTo>
                  <a:pt x="62548" y="51440"/>
                </a:lnTo>
                <a:lnTo>
                  <a:pt x="67416" y="54296"/>
                </a:lnTo>
                <a:lnTo>
                  <a:pt x="72567" y="57152"/>
                </a:lnTo>
                <a:lnTo>
                  <a:pt x="83369" y="62866"/>
                </a:lnTo>
                <a:lnTo>
                  <a:pt x="87965" y="65723"/>
                </a:lnTo>
                <a:lnTo>
                  <a:pt x="91981" y="68581"/>
                </a:lnTo>
                <a:lnTo>
                  <a:pt x="95610" y="71438"/>
                </a:lnTo>
                <a:lnTo>
                  <a:pt x="98983" y="74295"/>
                </a:lnTo>
                <a:lnTo>
                  <a:pt x="102183" y="77153"/>
                </a:lnTo>
                <a:lnTo>
                  <a:pt x="108280" y="82868"/>
                </a:lnTo>
                <a:lnTo>
                  <a:pt x="114164" y="88583"/>
                </a:lnTo>
                <a:lnTo>
                  <a:pt x="117067" y="90488"/>
                </a:lnTo>
                <a:lnTo>
                  <a:pt x="119955" y="91758"/>
                </a:lnTo>
                <a:lnTo>
                  <a:pt x="122832" y="92604"/>
                </a:lnTo>
                <a:lnTo>
                  <a:pt x="125703" y="94121"/>
                </a:lnTo>
                <a:lnTo>
                  <a:pt x="128570" y="96085"/>
                </a:lnTo>
                <a:lnTo>
                  <a:pt x="131433" y="98346"/>
                </a:lnTo>
                <a:lnTo>
                  <a:pt x="134294" y="99854"/>
                </a:lnTo>
                <a:lnTo>
                  <a:pt x="137155" y="100859"/>
                </a:lnTo>
                <a:lnTo>
                  <a:pt x="145733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"/>
          <p:cNvSpPr/>
          <p:nvPr/>
        </p:nvSpPr>
        <p:spPr>
          <a:xfrm>
            <a:off x="2120264" y="2245995"/>
            <a:ext cx="111444" cy="85726"/>
          </a:xfrm>
          <a:custGeom>
            <a:avLst/>
            <a:gdLst/>
            <a:ahLst/>
            <a:cxnLst/>
            <a:rect l="0" t="0" r="0" b="0"/>
            <a:pathLst>
              <a:path w="111444" h="85726">
                <a:moveTo>
                  <a:pt x="111443" y="0"/>
                </a:moveTo>
                <a:lnTo>
                  <a:pt x="106892" y="0"/>
                </a:lnTo>
                <a:lnTo>
                  <a:pt x="105551" y="952"/>
                </a:lnTo>
                <a:lnTo>
                  <a:pt x="104658" y="2540"/>
                </a:lnTo>
                <a:lnTo>
                  <a:pt x="104062" y="4550"/>
                </a:lnTo>
                <a:lnTo>
                  <a:pt x="102712" y="5891"/>
                </a:lnTo>
                <a:lnTo>
                  <a:pt x="100860" y="6785"/>
                </a:lnTo>
                <a:lnTo>
                  <a:pt x="98673" y="7380"/>
                </a:lnTo>
                <a:lnTo>
                  <a:pt x="96262" y="8730"/>
                </a:lnTo>
                <a:lnTo>
                  <a:pt x="93702" y="10582"/>
                </a:lnTo>
                <a:lnTo>
                  <a:pt x="91044" y="12770"/>
                </a:lnTo>
                <a:lnTo>
                  <a:pt x="88318" y="15181"/>
                </a:lnTo>
                <a:lnTo>
                  <a:pt x="82750" y="20399"/>
                </a:lnTo>
                <a:lnTo>
                  <a:pt x="78980" y="23125"/>
                </a:lnTo>
                <a:lnTo>
                  <a:pt x="74561" y="25894"/>
                </a:lnTo>
                <a:lnTo>
                  <a:pt x="69710" y="28692"/>
                </a:lnTo>
                <a:lnTo>
                  <a:pt x="65523" y="31510"/>
                </a:lnTo>
                <a:lnTo>
                  <a:pt x="61780" y="34342"/>
                </a:lnTo>
                <a:lnTo>
                  <a:pt x="58332" y="37182"/>
                </a:lnTo>
                <a:lnTo>
                  <a:pt x="54128" y="40980"/>
                </a:lnTo>
                <a:lnTo>
                  <a:pt x="44377" y="50281"/>
                </a:lnTo>
                <a:lnTo>
                  <a:pt x="40062" y="53523"/>
                </a:lnTo>
                <a:lnTo>
                  <a:pt x="36233" y="55684"/>
                </a:lnTo>
                <a:lnTo>
                  <a:pt x="32728" y="57125"/>
                </a:lnTo>
                <a:lnTo>
                  <a:pt x="28487" y="59991"/>
                </a:lnTo>
                <a:lnTo>
                  <a:pt x="23754" y="63806"/>
                </a:lnTo>
                <a:lnTo>
                  <a:pt x="11572" y="74516"/>
                </a:lnTo>
                <a:lnTo>
                  <a:pt x="7366" y="78521"/>
                </a:lnTo>
                <a:lnTo>
                  <a:pt x="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"/>
          <p:cNvSpPr/>
          <p:nvPr/>
        </p:nvSpPr>
        <p:spPr>
          <a:xfrm>
            <a:off x="2085975" y="2288857"/>
            <a:ext cx="162878" cy="34291"/>
          </a:xfrm>
          <a:custGeom>
            <a:avLst/>
            <a:gdLst/>
            <a:ahLst/>
            <a:cxnLst/>
            <a:rect l="0" t="0" r="0" b="0"/>
            <a:pathLst>
              <a:path w="162878" h="34291">
                <a:moveTo>
                  <a:pt x="0" y="34290"/>
                </a:moveTo>
                <a:lnTo>
                  <a:pt x="45379" y="34290"/>
                </a:lnTo>
                <a:lnTo>
                  <a:pt x="49303" y="33338"/>
                </a:lnTo>
                <a:lnTo>
                  <a:pt x="53824" y="31750"/>
                </a:lnTo>
                <a:lnTo>
                  <a:pt x="58742" y="29739"/>
                </a:lnTo>
                <a:lnTo>
                  <a:pt x="63926" y="28399"/>
                </a:lnTo>
                <a:lnTo>
                  <a:pt x="69287" y="27505"/>
                </a:lnTo>
                <a:lnTo>
                  <a:pt x="74766" y="26909"/>
                </a:lnTo>
                <a:lnTo>
                  <a:pt x="80324" y="25560"/>
                </a:lnTo>
                <a:lnTo>
                  <a:pt x="85934" y="23707"/>
                </a:lnTo>
                <a:lnTo>
                  <a:pt x="91579" y="21520"/>
                </a:lnTo>
                <a:lnTo>
                  <a:pt x="97248" y="20061"/>
                </a:lnTo>
                <a:lnTo>
                  <a:pt x="102932" y="19089"/>
                </a:lnTo>
                <a:lnTo>
                  <a:pt x="108626" y="18441"/>
                </a:lnTo>
                <a:lnTo>
                  <a:pt x="113374" y="17057"/>
                </a:lnTo>
                <a:lnTo>
                  <a:pt x="117493" y="15181"/>
                </a:lnTo>
                <a:lnTo>
                  <a:pt x="121191" y="12978"/>
                </a:lnTo>
                <a:lnTo>
                  <a:pt x="125561" y="11510"/>
                </a:lnTo>
                <a:lnTo>
                  <a:pt x="130380" y="10531"/>
                </a:lnTo>
                <a:lnTo>
                  <a:pt x="135497" y="9878"/>
                </a:lnTo>
                <a:lnTo>
                  <a:pt x="139861" y="9443"/>
                </a:lnTo>
                <a:lnTo>
                  <a:pt x="143723" y="9153"/>
                </a:lnTo>
                <a:lnTo>
                  <a:pt x="147250" y="8959"/>
                </a:lnTo>
                <a:lnTo>
                  <a:pt x="150554" y="7878"/>
                </a:lnTo>
                <a:lnTo>
                  <a:pt x="153709" y="6204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"/>
          <p:cNvSpPr/>
          <p:nvPr/>
        </p:nvSpPr>
        <p:spPr>
          <a:xfrm>
            <a:off x="2206342" y="2245995"/>
            <a:ext cx="8221" cy="145733"/>
          </a:xfrm>
          <a:custGeom>
            <a:avLst/>
            <a:gdLst/>
            <a:ahLst/>
            <a:cxnLst/>
            <a:rect l="0" t="0" r="0" b="0"/>
            <a:pathLst>
              <a:path w="8221" h="145733">
                <a:moveTo>
                  <a:pt x="8220" y="0"/>
                </a:moveTo>
                <a:lnTo>
                  <a:pt x="0" y="0"/>
                </a:lnTo>
                <a:lnTo>
                  <a:pt x="835" y="952"/>
                </a:lnTo>
                <a:lnTo>
                  <a:pt x="4303" y="4550"/>
                </a:lnTo>
                <a:lnTo>
                  <a:pt x="5609" y="6844"/>
                </a:lnTo>
                <a:lnTo>
                  <a:pt x="6479" y="9325"/>
                </a:lnTo>
                <a:lnTo>
                  <a:pt x="7059" y="11931"/>
                </a:lnTo>
                <a:lnTo>
                  <a:pt x="7446" y="14622"/>
                </a:lnTo>
                <a:lnTo>
                  <a:pt x="7704" y="17368"/>
                </a:lnTo>
                <a:lnTo>
                  <a:pt x="7876" y="20151"/>
                </a:lnTo>
                <a:lnTo>
                  <a:pt x="8067" y="25783"/>
                </a:lnTo>
                <a:lnTo>
                  <a:pt x="8175" y="36849"/>
                </a:lnTo>
                <a:lnTo>
                  <a:pt x="822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"/>
          <p:cNvSpPr/>
          <p:nvPr/>
        </p:nvSpPr>
        <p:spPr>
          <a:xfrm>
            <a:off x="3097571" y="1749250"/>
            <a:ext cx="213769" cy="278463"/>
          </a:xfrm>
          <a:custGeom>
            <a:avLst/>
            <a:gdLst/>
            <a:ahLst/>
            <a:cxnLst/>
            <a:rect l="0" t="0" r="0" b="0"/>
            <a:pathLst>
              <a:path w="213769" h="278463">
                <a:moveTo>
                  <a:pt x="42821" y="33830"/>
                </a:moveTo>
                <a:lnTo>
                  <a:pt x="55591" y="21059"/>
                </a:lnTo>
                <a:lnTo>
                  <a:pt x="58955" y="19601"/>
                </a:lnTo>
                <a:lnTo>
                  <a:pt x="63102" y="18629"/>
                </a:lnTo>
                <a:lnTo>
                  <a:pt x="67771" y="17981"/>
                </a:lnTo>
                <a:lnTo>
                  <a:pt x="72790" y="17549"/>
                </a:lnTo>
                <a:lnTo>
                  <a:pt x="78040" y="17261"/>
                </a:lnTo>
                <a:lnTo>
                  <a:pt x="83445" y="17069"/>
                </a:lnTo>
                <a:lnTo>
                  <a:pt x="88001" y="15988"/>
                </a:lnTo>
                <a:lnTo>
                  <a:pt x="91991" y="14315"/>
                </a:lnTo>
                <a:lnTo>
                  <a:pt x="95604" y="12248"/>
                </a:lnTo>
                <a:lnTo>
                  <a:pt x="100870" y="9917"/>
                </a:lnTo>
                <a:lnTo>
                  <a:pt x="107238" y="7410"/>
                </a:lnTo>
                <a:lnTo>
                  <a:pt x="114340" y="4787"/>
                </a:lnTo>
                <a:lnTo>
                  <a:pt x="120981" y="3038"/>
                </a:lnTo>
                <a:lnTo>
                  <a:pt x="127312" y="1871"/>
                </a:lnTo>
                <a:lnTo>
                  <a:pt x="133439" y="1094"/>
                </a:lnTo>
                <a:lnTo>
                  <a:pt x="138475" y="576"/>
                </a:lnTo>
                <a:lnTo>
                  <a:pt x="142786" y="231"/>
                </a:lnTo>
                <a:lnTo>
                  <a:pt x="146611" y="0"/>
                </a:lnTo>
                <a:lnTo>
                  <a:pt x="151067" y="799"/>
                </a:lnTo>
                <a:lnTo>
                  <a:pt x="155943" y="2284"/>
                </a:lnTo>
                <a:lnTo>
                  <a:pt x="161098" y="4227"/>
                </a:lnTo>
                <a:lnTo>
                  <a:pt x="165487" y="5522"/>
                </a:lnTo>
                <a:lnTo>
                  <a:pt x="169366" y="6385"/>
                </a:lnTo>
                <a:lnTo>
                  <a:pt x="172904" y="6961"/>
                </a:lnTo>
                <a:lnTo>
                  <a:pt x="179376" y="10140"/>
                </a:lnTo>
                <a:lnTo>
                  <a:pt x="182435" y="12322"/>
                </a:lnTo>
                <a:lnTo>
                  <a:pt x="184475" y="14729"/>
                </a:lnTo>
                <a:lnTo>
                  <a:pt x="185834" y="17286"/>
                </a:lnTo>
                <a:lnTo>
                  <a:pt x="186740" y="19943"/>
                </a:lnTo>
                <a:lnTo>
                  <a:pt x="187748" y="27975"/>
                </a:lnTo>
                <a:lnTo>
                  <a:pt x="188195" y="36943"/>
                </a:lnTo>
                <a:lnTo>
                  <a:pt x="188394" y="44103"/>
                </a:lnTo>
                <a:lnTo>
                  <a:pt x="187495" y="48299"/>
                </a:lnTo>
                <a:lnTo>
                  <a:pt x="185943" y="53001"/>
                </a:lnTo>
                <a:lnTo>
                  <a:pt x="183956" y="58040"/>
                </a:lnTo>
                <a:lnTo>
                  <a:pt x="180726" y="63305"/>
                </a:lnTo>
                <a:lnTo>
                  <a:pt x="176668" y="68720"/>
                </a:lnTo>
                <a:lnTo>
                  <a:pt x="172057" y="74235"/>
                </a:lnTo>
                <a:lnTo>
                  <a:pt x="167078" y="79816"/>
                </a:lnTo>
                <a:lnTo>
                  <a:pt x="156466" y="91098"/>
                </a:lnTo>
                <a:lnTo>
                  <a:pt x="150970" y="95821"/>
                </a:lnTo>
                <a:lnTo>
                  <a:pt x="145400" y="99922"/>
                </a:lnTo>
                <a:lnTo>
                  <a:pt x="139782" y="103609"/>
                </a:lnTo>
                <a:lnTo>
                  <a:pt x="134132" y="107019"/>
                </a:lnTo>
                <a:lnTo>
                  <a:pt x="128460" y="110245"/>
                </a:lnTo>
                <a:lnTo>
                  <a:pt x="122774" y="113348"/>
                </a:lnTo>
                <a:lnTo>
                  <a:pt x="118030" y="116370"/>
                </a:lnTo>
                <a:lnTo>
                  <a:pt x="113916" y="119336"/>
                </a:lnTo>
                <a:lnTo>
                  <a:pt x="110220" y="122266"/>
                </a:lnTo>
                <a:lnTo>
                  <a:pt x="103574" y="128062"/>
                </a:lnTo>
                <a:lnTo>
                  <a:pt x="100468" y="130942"/>
                </a:lnTo>
                <a:lnTo>
                  <a:pt x="97445" y="132861"/>
                </a:lnTo>
                <a:lnTo>
                  <a:pt x="91546" y="134993"/>
                </a:lnTo>
                <a:lnTo>
                  <a:pt x="85749" y="138481"/>
                </a:lnTo>
                <a:lnTo>
                  <a:pt x="77617" y="144875"/>
                </a:lnTo>
                <a:lnTo>
                  <a:pt x="72710" y="140604"/>
                </a:lnTo>
                <a:lnTo>
                  <a:pt x="72272" y="139302"/>
                </a:lnTo>
                <a:lnTo>
                  <a:pt x="72932" y="138435"/>
                </a:lnTo>
                <a:lnTo>
                  <a:pt x="76286" y="137042"/>
                </a:lnTo>
                <a:lnTo>
                  <a:pt x="81417" y="132250"/>
                </a:lnTo>
                <a:lnTo>
                  <a:pt x="84745" y="130876"/>
                </a:lnTo>
                <a:lnTo>
                  <a:pt x="88868" y="129960"/>
                </a:lnTo>
                <a:lnTo>
                  <a:pt x="93521" y="129349"/>
                </a:lnTo>
                <a:lnTo>
                  <a:pt x="97576" y="127989"/>
                </a:lnTo>
                <a:lnTo>
                  <a:pt x="101232" y="126130"/>
                </a:lnTo>
                <a:lnTo>
                  <a:pt x="104622" y="123938"/>
                </a:lnTo>
                <a:lnTo>
                  <a:pt x="108786" y="122477"/>
                </a:lnTo>
                <a:lnTo>
                  <a:pt x="113468" y="121503"/>
                </a:lnTo>
                <a:lnTo>
                  <a:pt x="118494" y="120853"/>
                </a:lnTo>
                <a:lnTo>
                  <a:pt x="122797" y="120420"/>
                </a:lnTo>
                <a:lnTo>
                  <a:pt x="126618" y="120132"/>
                </a:lnTo>
                <a:lnTo>
                  <a:pt x="130118" y="119939"/>
                </a:lnTo>
                <a:lnTo>
                  <a:pt x="139087" y="119726"/>
                </a:lnTo>
                <a:lnTo>
                  <a:pt x="160367" y="119588"/>
                </a:lnTo>
                <a:lnTo>
                  <a:pt x="165000" y="120530"/>
                </a:lnTo>
                <a:lnTo>
                  <a:pt x="169042" y="122109"/>
                </a:lnTo>
                <a:lnTo>
                  <a:pt x="172688" y="124115"/>
                </a:lnTo>
                <a:lnTo>
                  <a:pt x="179280" y="128884"/>
                </a:lnTo>
                <a:lnTo>
                  <a:pt x="185384" y="134179"/>
                </a:lnTo>
                <a:lnTo>
                  <a:pt x="191272" y="139707"/>
                </a:lnTo>
                <a:lnTo>
                  <a:pt x="197065" y="147878"/>
                </a:lnTo>
                <a:lnTo>
                  <a:pt x="199942" y="152725"/>
                </a:lnTo>
                <a:lnTo>
                  <a:pt x="205680" y="160649"/>
                </a:lnTo>
                <a:lnTo>
                  <a:pt x="208544" y="164096"/>
                </a:lnTo>
                <a:lnTo>
                  <a:pt x="211726" y="170466"/>
                </a:lnTo>
                <a:lnTo>
                  <a:pt x="213140" y="177424"/>
                </a:lnTo>
                <a:lnTo>
                  <a:pt x="213517" y="181947"/>
                </a:lnTo>
                <a:lnTo>
                  <a:pt x="213768" y="186867"/>
                </a:lnTo>
                <a:lnTo>
                  <a:pt x="212983" y="191099"/>
                </a:lnTo>
                <a:lnTo>
                  <a:pt x="209571" y="198342"/>
                </a:lnTo>
                <a:lnTo>
                  <a:pt x="204880" y="204736"/>
                </a:lnTo>
                <a:lnTo>
                  <a:pt x="199619" y="210753"/>
                </a:lnTo>
                <a:lnTo>
                  <a:pt x="194107" y="216602"/>
                </a:lnTo>
                <a:lnTo>
                  <a:pt x="181097" y="229801"/>
                </a:lnTo>
                <a:lnTo>
                  <a:pt x="175962" y="234010"/>
                </a:lnTo>
                <a:lnTo>
                  <a:pt x="170634" y="237768"/>
                </a:lnTo>
                <a:lnTo>
                  <a:pt x="165178" y="241226"/>
                </a:lnTo>
                <a:lnTo>
                  <a:pt x="159635" y="244484"/>
                </a:lnTo>
                <a:lnTo>
                  <a:pt x="154034" y="247608"/>
                </a:lnTo>
                <a:lnTo>
                  <a:pt x="148395" y="250644"/>
                </a:lnTo>
                <a:lnTo>
                  <a:pt x="141779" y="253620"/>
                </a:lnTo>
                <a:lnTo>
                  <a:pt x="134511" y="256556"/>
                </a:lnTo>
                <a:lnTo>
                  <a:pt x="126807" y="259467"/>
                </a:lnTo>
                <a:lnTo>
                  <a:pt x="119767" y="262359"/>
                </a:lnTo>
                <a:lnTo>
                  <a:pt x="113168" y="265240"/>
                </a:lnTo>
                <a:lnTo>
                  <a:pt x="106864" y="268113"/>
                </a:lnTo>
                <a:lnTo>
                  <a:pt x="100757" y="270029"/>
                </a:lnTo>
                <a:lnTo>
                  <a:pt x="94780" y="271306"/>
                </a:lnTo>
                <a:lnTo>
                  <a:pt x="88890" y="272157"/>
                </a:lnTo>
                <a:lnTo>
                  <a:pt x="83059" y="273677"/>
                </a:lnTo>
                <a:lnTo>
                  <a:pt x="77266" y="275643"/>
                </a:lnTo>
                <a:lnTo>
                  <a:pt x="71500" y="277906"/>
                </a:lnTo>
                <a:lnTo>
                  <a:pt x="65750" y="278462"/>
                </a:lnTo>
                <a:lnTo>
                  <a:pt x="60012" y="277880"/>
                </a:lnTo>
                <a:lnTo>
                  <a:pt x="54282" y="276540"/>
                </a:lnTo>
                <a:lnTo>
                  <a:pt x="49509" y="275647"/>
                </a:lnTo>
                <a:lnTo>
                  <a:pt x="45374" y="275051"/>
                </a:lnTo>
                <a:lnTo>
                  <a:pt x="41666" y="274654"/>
                </a:lnTo>
                <a:lnTo>
                  <a:pt x="37288" y="274389"/>
                </a:lnTo>
                <a:lnTo>
                  <a:pt x="20138" y="273929"/>
                </a:lnTo>
                <a:lnTo>
                  <a:pt x="18174" y="272954"/>
                </a:lnTo>
                <a:lnTo>
                  <a:pt x="13452" y="269329"/>
                </a:lnTo>
                <a:lnTo>
                  <a:pt x="10859" y="267982"/>
                </a:lnTo>
                <a:lnTo>
                  <a:pt x="5438" y="266485"/>
                </a:lnTo>
                <a:lnTo>
                  <a:pt x="3612" y="265133"/>
                </a:lnTo>
                <a:lnTo>
                  <a:pt x="2394" y="263279"/>
                </a:lnTo>
                <a:lnTo>
                  <a:pt x="1041" y="258680"/>
                </a:lnTo>
                <a:lnTo>
                  <a:pt x="172" y="250506"/>
                </a:lnTo>
                <a:lnTo>
                  <a:pt x="0" y="248609"/>
                </a:lnTo>
                <a:lnTo>
                  <a:pt x="5858" y="242343"/>
                </a:lnTo>
                <a:lnTo>
                  <a:pt x="8531" y="239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"/>
          <p:cNvSpPr/>
          <p:nvPr/>
        </p:nvSpPr>
        <p:spPr>
          <a:xfrm>
            <a:off x="3431857" y="1834514"/>
            <a:ext cx="171451" cy="188597"/>
          </a:xfrm>
          <a:custGeom>
            <a:avLst/>
            <a:gdLst/>
            <a:ahLst/>
            <a:cxnLst/>
            <a:rect l="0" t="0" r="0" b="0"/>
            <a:pathLst>
              <a:path w="171451" h="188597">
                <a:moveTo>
                  <a:pt x="0" y="0"/>
                </a:moveTo>
                <a:lnTo>
                  <a:pt x="0" y="8468"/>
                </a:lnTo>
                <a:lnTo>
                  <a:pt x="4551" y="13093"/>
                </a:lnTo>
                <a:lnTo>
                  <a:pt x="20400" y="28972"/>
                </a:lnTo>
                <a:lnTo>
                  <a:pt x="23125" y="32650"/>
                </a:lnTo>
                <a:lnTo>
                  <a:pt x="25894" y="37007"/>
                </a:lnTo>
                <a:lnTo>
                  <a:pt x="28693" y="41816"/>
                </a:lnTo>
                <a:lnTo>
                  <a:pt x="31511" y="45975"/>
                </a:lnTo>
                <a:lnTo>
                  <a:pt x="34342" y="49700"/>
                </a:lnTo>
                <a:lnTo>
                  <a:pt x="37183" y="53136"/>
                </a:lnTo>
                <a:lnTo>
                  <a:pt x="40028" y="57332"/>
                </a:lnTo>
                <a:lnTo>
                  <a:pt x="42878" y="62034"/>
                </a:lnTo>
                <a:lnTo>
                  <a:pt x="45731" y="67074"/>
                </a:lnTo>
                <a:lnTo>
                  <a:pt x="49537" y="71386"/>
                </a:lnTo>
                <a:lnTo>
                  <a:pt x="53980" y="75213"/>
                </a:lnTo>
                <a:lnTo>
                  <a:pt x="58846" y="78717"/>
                </a:lnTo>
                <a:lnTo>
                  <a:pt x="63043" y="82958"/>
                </a:lnTo>
                <a:lnTo>
                  <a:pt x="66794" y="87691"/>
                </a:lnTo>
                <a:lnTo>
                  <a:pt x="70247" y="92751"/>
                </a:lnTo>
                <a:lnTo>
                  <a:pt x="73501" y="98029"/>
                </a:lnTo>
                <a:lnTo>
                  <a:pt x="76623" y="103453"/>
                </a:lnTo>
                <a:lnTo>
                  <a:pt x="79657" y="108974"/>
                </a:lnTo>
                <a:lnTo>
                  <a:pt x="83585" y="113607"/>
                </a:lnTo>
                <a:lnTo>
                  <a:pt x="88108" y="117648"/>
                </a:lnTo>
                <a:lnTo>
                  <a:pt x="93029" y="121295"/>
                </a:lnTo>
                <a:lnTo>
                  <a:pt x="97262" y="124678"/>
                </a:lnTo>
                <a:lnTo>
                  <a:pt x="101036" y="127886"/>
                </a:lnTo>
                <a:lnTo>
                  <a:pt x="104505" y="130978"/>
                </a:lnTo>
                <a:lnTo>
                  <a:pt x="113439" y="139493"/>
                </a:lnTo>
                <a:lnTo>
                  <a:pt x="139633" y="165370"/>
                </a:lnTo>
                <a:lnTo>
                  <a:pt x="142618" y="167397"/>
                </a:lnTo>
                <a:lnTo>
                  <a:pt x="145561" y="168748"/>
                </a:lnTo>
                <a:lnTo>
                  <a:pt x="148476" y="169649"/>
                </a:lnTo>
                <a:lnTo>
                  <a:pt x="151371" y="171202"/>
                </a:lnTo>
                <a:lnTo>
                  <a:pt x="154254" y="173190"/>
                </a:lnTo>
                <a:lnTo>
                  <a:pt x="157129" y="175467"/>
                </a:lnTo>
                <a:lnTo>
                  <a:pt x="159998" y="176986"/>
                </a:lnTo>
                <a:lnTo>
                  <a:pt x="162862" y="177999"/>
                </a:lnTo>
                <a:lnTo>
                  <a:pt x="165725" y="178673"/>
                </a:lnTo>
                <a:lnTo>
                  <a:pt x="167634" y="180076"/>
                </a:lnTo>
                <a:lnTo>
                  <a:pt x="168906" y="181963"/>
                </a:lnTo>
                <a:lnTo>
                  <a:pt x="171450" y="1885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"/>
          <p:cNvSpPr/>
          <p:nvPr/>
        </p:nvSpPr>
        <p:spPr>
          <a:xfrm>
            <a:off x="3414712" y="1843087"/>
            <a:ext cx="188596" cy="197169"/>
          </a:xfrm>
          <a:custGeom>
            <a:avLst/>
            <a:gdLst/>
            <a:ahLst/>
            <a:cxnLst/>
            <a:rect l="0" t="0" r="0" b="0"/>
            <a:pathLst>
              <a:path w="188596" h="197169">
                <a:moveTo>
                  <a:pt x="188595" y="0"/>
                </a:moveTo>
                <a:lnTo>
                  <a:pt x="188595" y="4551"/>
                </a:lnTo>
                <a:lnTo>
                  <a:pt x="187643" y="5891"/>
                </a:lnTo>
                <a:lnTo>
                  <a:pt x="186055" y="6785"/>
                </a:lnTo>
                <a:lnTo>
                  <a:pt x="184045" y="7381"/>
                </a:lnTo>
                <a:lnTo>
                  <a:pt x="181751" y="9683"/>
                </a:lnTo>
                <a:lnTo>
                  <a:pt x="179270" y="13123"/>
                </a:lnTo>
                <a:lnTo>
                  <a:pt x="176663" y="17321"/>
                </a:lnTo>
                <a:lnTo>
                  <a:pt x="173973" y="21073"/>
                </a:lnTo>
                <a:lnTo>
                  <a:pt x="171227" y="24526"/>
                </a:lnTo>
                <a:lnTo>
                  <a:pt x="168444" y="27781"/>
                </a:lnTo>
                <a:lnTo>
                  <a:pt x="165636" y="31855"/>
                </a:lnTo>
                <a:lnTo>
                  <a:pt x="162811" y="36477"/>
                </a:lnTo>
                <a:lnTo>
                  <a:pt x="159976" y="41463"/>
                </a:lnTo>
                <a:lnTo>
                  <a:pt x="156181" y="46692"/>
                </a:lnTo>
                <a:lnTo>
                  <a:pt x="151745" y="52083"/>
                </a:lnTo>
                <a:lnTo>
                  <a:pt x="146884" y="57582"/>
                </a:lnTo>
                <a:lnTo>
                  <a:pt x="136402" y="68772"/>
                </a:lnTo>
                <a:lnTo>
                  <a:pt x="130939" y="74423"/>
                </a:lnTo>
                <a:lnTo>
                  <a:pt x="125393" y="81048"/>
                </a:lnTo>
                <a:lnTo>
                  <a:pt x="119790" y="88322"/>
                </a:lnTo>
                <a:lnTo>
                  <a:pt x="114150" y="96029"/>
                </a:lnTo>
                <a:lnTo>
                  <a:pt x="108485" y="103072"/>
                </a:lnTo>
                <a:lnTo>
                  <a:pt x="102803" y="109672"/>
                </a:lnTo>
                <a:lnTo>
                  <a:pt x="97111" y="115977"/>
                </a:lnTo>
                <a:lnTo>
                  <a:pt x="85705" y="128063"/>
                </a:lnTo>
                <a:lnTo>
                  <a:pt x="79997" y="133953"/>
                </a:lnTo>
                <a:lnTo>
                  <a:pt x="74286" y="138832"/>
                </a:lnTo>
                <a:lnTo>
                  <a:pt x="68574" y="143037"/>
                </a:lnTo>
                <a:lnTo>
                  <a:pt x="62861" y="146793"/>
                </a:lnTo>
                <a:lnTo>
                  <a:pt x="58100" y="150250"/>
                </a:lnTo>
                <a:lnTo>
                  <a:pt x="53973" y="153507"/>
                </a:lnTo>
                <a:lnTo>
                  <a:pt x="50270" y="156630"/>
                </a:lnTo>
                <a:lnTo>
                  <a:pt x="45896" y="159665"/>
                </a:lnTo>
                <a:lnTo>
                  <a:pt x="41075" y="162641"/>
                </a:lnTo>
                <a:lnTo>
                  <a:pt x="35956" y="165577"/>
                </a:lnTo>
                <a:lnTo>
                  <a:pt x="31590" y="168487"/>
                </a:lnTo>
                <a:lnTo>
                  <a:pt x="27728" y="171380"/>
                </a:lnTo>
                <a:lnTo>
                  <a:pt x="24200" y="174261"/>
                </a:lnTo>
                <a:lnTo>
                  <a:pt x="20896" y="177134"/>
                </a:lnTo>
                <a:lnTo>
                  <a:pt x="17741" y="180002"/>
                </a:lnTo>
                <a:lnTo>
                  <a:pt x="14685" y="182866"/>
                </a:lnTo>
                <a:lnTo>
                  <a:pt x="11695" y="184776"/>
                </a:lnTo>
                <a:lnTo>
                  <a:pt x="5833" y="186898"/>
                </a:lnTo>
                <a:lnTo>
                  <a:pt x="512" y="188446"/>
                </a:lnTo>
                <a:lnTo>
                  <a:pt x="228" y="191069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"/>
          <p:cNvSpPr/>
          <p:nvPr/>
        </p:nvSpPr>
        <p:spPr>
          <a:xfrm>
            <a:off x="3757612" y="193738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7381" y="8572"/>
                </a:lnTo>
                <a:lnTo>
                  <a:pt x="7778" y="7619"/>
                </a:lnTo>
                <a:lnTo>
                  <a:pt x="8043" y="6032"/>
                </a:lnTo>
                <a:lnTo>
                  <a:pt x="8219" y="4021"/>
                </a:lnTo>
                <a:lnTo>
                  <a:pt x="9290" y="2681"/>
                </a:lnTo>
                <a:lnTo>
                  <a:pt x="10956" y="1787"/>
                </a:lnTo>
                <a:lnTo>
                  <a:pt x="13019" y="1191"/>
                </a:lnTo>
                <a:lnTo>
                  <a:pt x="15347" y="794"/>
                </a:lnTo>
                <a:lnTo>
                  <a:pt x="17851" y="529"/>
                </a:lnTo>
                <a:lnTo>
                  <a:pt x="20473" y="353"/>
                </a:lnTo>
                <a:lnTo>
                  <a:pt x="23173" y="235"/>
                </a:lnTo>
                <a:lnTo>
                  <a:pt x="28715" y="104"/>
                </a:lnTo>
                <a:lnTo>
                  <a:pt x="101675" y="0"/>
                </a:lnTo>
                <a:lnTo>
                  <a:pt x="105883" y="952"/>
                </a:lnTo>
                <a:lnTo>
                  <a:pt x="109641" y="2540"/>
                </a:lnTo>
                <a:lnTo>
                  <a:pt x="117966" y="7380"/>
                </a:lnTo>
                <a:lnTo>
                  <a:pt x="119602" y="7778"/>
                </a:lnTo>
                <a:lnTo>
                  <a:pt x="121644" y="8042"/>
                </a:lnTo>
                <a:lnTo>
                  <a:pt x="123958" y="8219"/>
                </a:lnTo>
                <a:lnTo>
                  <a:pt x="126454" y="8337"/>
                </a:lnTo>
                <a:lnTo>
                  <a:pt x="135562" y="8541"/>
                </a:lnTo>
                <a:lnTo>
                  <a:pt x="15430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"/>
          <p:cNvSpPr/>
          <p:nvPr/>
        </p:nvSpPr>
        <p:spPr>
          <a:xfrm>
            <a:off x="3971925" y="1783080"/>
            <a:ext cx="282893" cy="274311"/>
          </a:xfrm>
          <a:custGeom>
            <a:avLst/>
            <a:gdLst/>
            <a:ahLst/>
            <a:cxnLst/>
            <a:rect l="0" t="0" r="0" b="0"/>
            <a:pathLst>
              <a:path w="282893" h="274311">
                <a:moveTo>
                  <a:pt x="0" y="60007"/>
                </a:moveTo>
                <a:lnTo>
                  <a:pt x="0" y="52626"/>
                </a:lnTo>
                <a:lnTo>
                  <a:pt x="952" y="52229"/>
                </a:lnTo>
                <a:lnTo>
                  <a:pt x="4550" y="51788"/>
                </a:lnTo>
                <a:lnTo>
                  <a:pt x="4938" y="50717"/>
                </a:lnTo>
                <a:lnTo>
                  <a:pt x="4244" y="49051"/>
                </a:lnTo>
                <a:lnTo>
                  <a:pt x="838" y="44085"/>
                </a:lnTo>
                <a:lnTo>
                  <a:pt x="73" y="35589"/>
                </a:lnTo>
                <a:lnTo>
                  <a:pt x="14" y="27702"/>
                </a:lnTo>
                <a:lnTo>
                  <a:pt x="0" y="34"/>
                </a:lnTo>
                <a:lnTo>
                  <a:pt x="201204" y="0"/>
                </a:lnTo>
                <a:lnTo>
                  <a:pt x="202716" y="952"/>
                </a:lnTo>
                <a:lnTo>
                  <a:pt x="203724" y="2540"/>
                </a:lnTo>
                <a:lnTo>
                  <a:pt x="205341" y="7380"/>
                </a:lnTo>
                <a:lnTo>
                  <a:pt x="205622" y="12770"/>
                </a:lnTo>
                <a:lnTo>
                  <a:pt x="206613" y="15180"/>
                </a:lnTo>
                <a:lnTo>
                  <a:pt x="210255" y="20399"/>
                </a:lnTo>
                <a:lnTo>
                  <a:pt x="210655" y="22172"/>
                </a:lnTo>
                <a:lnTo>
                  <a:pt x="209969" y="23353"/>
                </a:lnTo>
                <a:lnTo>
                  <a:pt x="208559" y="24141"/>
                </a:lnTo>
                <a:lnTo>
                  <a:pt x="207619" y="25619"/>
                </a:lnTo>
                <a:lnTo>
                  <a:pt x="206575" y="29801"/>
                </a:lnTo>
                <a:lnTo>
                  <a:pt x="205987" y="37511"/>
                </a:lnTo>
                <a:lnTo>
                  <a:pt x="205813" y="45827"/>
                </a:lnTo>
                <a:lnTo>
                  <a:pt x="203232" y="54022"/>
                </a:lnTo>
                <a:lnTo>
                  <a:pt x="201210" y="58875"/>
                </a:lnTo>
                <a:lnTo>
                  <a:pt x="198964" y="66806"/>
                </a:lnTo>
                <a:lnTo>
                  <a:pt x="198365" y="70255"/>
                </a:lnTo>
                <a:lnTo>
                  <a:pt x="195159" y="76627"/>
                </a:lnTo>
                <a:lnTo>
                  <a:pt x="190560" y="82634"/>
                </a:lnTo>
                <a:lnTo>
                  <a:pt x="185341" y="88478"/>
                </a:lnTo>
                <a:lnTo>
                  <a:pt x="179845" y="96791"/>
                </a:lnTo>
                <a:lnTo>
                  <a:pt x="177047" y="101675"/>
                </a:lnTo>
                <a:lnTo>
                  <a:pt x="173937" y="109641"/>
                </a:lnTo>
                <a:lnTo>
                  <a:pt x="173108" y="113099"/>
                </a:lnTo>
                <a:lnTo>
                  <a:pt x="169647" y="119481"/>
                </a:lnTo>
                <a:lnTo>
                  <a:pt x="164933" y="126445"/>
                </a:lnTo>
                <a:lnTo>
                  <a:pt x="162343" y="130969"/>
                </a:lnTo>
                <a:lnTo>
                  <a:pt x="159663" y="135890"/>
                </a:lnTo>
                <a:lnTo>
                  <a:pt x="154146" y="143898"/>
                </a:lnTo>
                <a:lnTo>
                  <a:pt x="148519" y="150632"/>
                </a:lnTo>
                <a:lnTo>
                  <a:pt x="142843" y="156800"/>
                </a:lnTo>
                <a:lnTo>
                  <a:pt x="134293" y="165627"/>
                </a:lnTo>
                <a:lnTo>
                  <a:pt x="125726" y="174275"/>
                </a:lnTo>
                <a:lnTo>
                  <a:pt x="120013" y="182548"/>
                </a:lnTo>
                <a:lnTo>
                  <a:pt x="117156" y="187421"/>
                </a:lnTo>
                <a:lnTo>
                  <a:pt x="111442" y="195375"/>
                </a:lnTo>
                <a:lnTo>
                  <a:pt x="108584" y="198830"/>
                </a:lnTo>
                <a:lnTo>
                  <a:pt x="105727" y="201133"/>
                </a:lnTo>
                <a:lnTo>
                  <a:pt x="102870" y="202669"/>
                </a:lnTo>
                <a:lnTo>
                  <a:pt x="100012" y="203692"/>
                </a:lnTo>
                <a:lnTo>
                  <a:pt x="94297" y="207370"/>
                </a:lnTo>
                <a:lnTo>
                  <a:pt x="91440" y="209684"/>
                </a:lnTo>
                <a:lnTo>
                  <a:pt x="89535" y="212179"/>
                </a:lnTo>
                <a:lnTo>
                  <a:pt x="88265" y="214795"/>
                </a:lnTo>
                <a:lnTo>
                  <a:pt x="86854" y="220242"/>
                </a:lnTo>
                <a:lnTo>
                  <a:pt x="86059" y="227711"/>
                </a:lnTo>
                <a:lnTo>
                  <a:pt x="85768" y="235515"/>
                </a:lnTo>
                <a:lnTo>
                  <a:pt x="84802" y="237972"/>
                </a:lnTo>
                <a:lnTo>
                  <a:pt x="78945" y="246220"/>
                </a:lnTo>
                <a:lnTo>
                  <a:pt x="71497" y="254180"/>
                </a:lnTo>
                <a:lnTo>
                  <a:pt x="69876" y="255843"/>
                </a:lnTo>
                <a:lnTo>
                  <a:pt x="69444" y="257240"/>
                </a:lnTo>
                <a:lnTo>
                  <a:pt x="68614" y="265359"/>
                </a:lnTo>
                <a:lnTo>
                  <a:pt x="68583" y="273094"/>
                </a:lnTo>
                <a:lnTo>
                  <a:pt x="69534" y="273502"/>
                </a:lnTo>
                <a:lnTo>
                  <a:pt x="77905" y="274158"/>
                </a:lnTo>
                <a:lnTo>
                  <a:pt x="85647" y="274298"/>
                </a:lnTo>
                <a:lnTo>
                  <a:pt x="89818" y="274310"/>
                </a:lnTo>
                <a:lnTo>
                  <a:pt x="97386" y="271775"/>
                </a:lnTo>
                <a:lnTo>
                  <a:pt x="106147" y="268426"/>
                </a:lnTo>
                <a:lnTo>
                  <a:pt x="113216" y="266938"/>
                </a:lnTo>
                <a:lnTo>
                  <a:pt x="117387" y="266541"/>
                </a:lnTo>
                <a:lnTo>
                  <a:pt x="122073" y="266276"/>
                </a:lnTo>
                <a:lnTo>
                  <a:pt x="127102" y="266100"/>
                </a:lnTo>
                <a:lnTo>
                  <a:pt x="131407" y="265030"/>
                </a:lnTo>
                <a:lnTo>
                  <a:pt x="138730" y="261301"/>
                </a:lnTo>
                <a:lnTo>
                  <a:pt x="143922" y="259925"/>
                </a:lnTo>
                <a:lnTo>
                  <a:pt x="150240" y="259008"/>
                </a:lnTo>
                <a:lnTo>
                  <a:pt x="157310" y="258397"/>
                </a:lnTo>
                <a:lnTo>
                  <a:pt x="162976" y="257990"/>
                </a:lnTo>
                <a:lnTo>
                  <a:pt x="171810" y="257537"/>
                </a:lnTo>
                <a:lnTo>
                  <a:pt x="181452" y="257336"/>
                </a:lnTo>
                <a:lnTo>
                  <a:pt x="215560" y="257184"/>
                </a:lnTo>
                <a:lnTo>
                  <a:pt x="219906" y="256228"/>
                </a:lnTo>
                <a:lnTo>
                  <a:pt x="224709" y="254639"/>
                </a:lnTo>
                <a:lnTo>
                  <a:pt x="229816" y="252626"/>
                </a:lnTo>
                <a:lnTo>
                  <a:pt x="238030" y="250391"/>
                </a:lnTo>
                <a:lnTo>
                  <a:pt x="244856" y="249397"/>
                </a:lnTo>
                <a:lnTo>
                  <a:pt x="253101" y="248838"/>
                </a:lnTo>
                <a:lnTo>
                  <a:pt x="261189" y="248633"/>
                </a:lnTo>
                <a:lnTo>
                  <a:pt x="282892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"/>
          <p:cNvSpPr/>
          <p:nvPr/>
        </p:nvSpPr>
        <p:spPr>
          <a:xfrm>
            <a:off x="4057650" y="1885950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20150" y="25717"/>
                </a:lnTo>
                <a:lnTo>
                  <a:pt x="22959" y="24764"/>
                </a:lnTo>
                <a:lnTo>
                  <a:pt x="25783" y="23177"/>
                </a:lnTo>
                <a:lnTo>
                  <a:pt x="28619" y="21166"/>
                </a:lnTo>
                <a:lnTo>
                  <a:pt x="31462" y="19826"/>
                </a:lnTo>
                <a:lnTo>
                  <a:pt x="34309" y="18932"/>
                </a:lnTo>
                <a:lnTo>
                  <a:pt x="37160" y="18336"/>
                </a:lnTo>
                <a:lnTo>
                  <a:pt x="40013" y="17939"/>
                </a:lnTo>
                <a:lnTo>
                  <a:pt x="42868" y="17674"/>
                </a:lnTo>
                <a:lnTo>
                  <a:pt x="45723" y="17498"/>
                </a:lnTo>
                <a:lnTo>
                  <a:pt x="53976" y="17302"/>
                </a:lnTo>
                <a:lnTo>
                  <a:pt x="74796" y="17176"/>
                </a:lnTo>
                <a:lnTo>
                  <a:pt x="79392" y="16213"/>
                </a:lnTo>
                <a:lnTo>
                  <a:pt x="83408" y="14618"/>
                </a:lnTo>
                <a:lnTo>
                  <a:pt x="87037" y="12603"/>
                </a:lnTo>
                <a:lnTo>
                  <a:pt x="91362" y="11259"/>
                </a:lnTo>
                <a:lnTo>
                  <a:pt x="96151" y="10364"/>
                </a:lnTo>
                <a:lnTo>
                  <a:pt x="101248" y="9766"/>
                </a:lnTo>
                <a:lnTo>
                  <a:pt x="106551" y="9368"/>
                </a:lnTo>
                <a:lnTo>
                  <a:pt x="111992" y="9103"/>
                </a:lnTo>
                <a:lnTo>
                  <a:pt x="117523" y="8926"/>
                </a:lnTo>
                <a:lnTo>
                  <a:pt x="122164" y="7855"/>
                </a:lnTo>
                <a:lnTo>
                  <a:pt x="126210" y="6189"/>
                </a:lnTo>
                <a:lnTo>
                  <a:pt x="129860" y="4126"/>
                </a:lnTo>
                <a:lnTo>
                  <a:pt x="133246" y="2750"/>
                </a:lnTo>
                <a:lnTo>
                  <a:pt x="136455" y="1833"/>
                </a:lnTo>
                <a:lnTo>
                  <a:pt x="139548" y="1222"/>
                </a:lnTo>
                <a:lnTo>
                  <a:pt x="142562" y="815"/>
                </a:lnTo>
                <a:lnTo>
                  <a:pt x="145523" y="543"/>
                </a:lnTo>
                <a:lnTo>
                  <a:pt x="148450" y="362"/>
                </a:lnTo>
                <a:lnTo>
                  <a:pt x="154243" y="161"/>
                </a:lnTo>
                <a:lnTo>
                  <a:pt x="170947" y="2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"/>
          <p:cNvSpPr/>
          <p:nvPr/>
        </p:nvSpPr>
        <p:spPr>
          <a:xfrm>
            <a:off x="4409122" y="1868805"/>
            <a:ext cx="162879" cy="17136"/>
          </a:xfrm>
          <a:custGeom>
            <a:avLst/>
            <a:gdLst/>
            <a:ahLst/>
            <a:cxnLst/>
            <a:rect l="0" t="0" r="0" b="0"/>
            <a:pathLst>
              <a:path w="162879" h="17136">
                <a:moveTo>
                  <a:pt x="0" y="8572"/>
                </a:moveTo>
                <a:lnTo>
                  <a:pt x="4551" y="8572"/>
                </a:lnTo>
                <a:lnTo>
                  <a:pt x="5891" y="9525"/>
                </a:lnTo>
                <a:lnTo>
                  <a:pt x="6785" y="11112"/>
                </a:lnTo>
                <a:lnTo>
                  <a:pt x="7381" y="13123"/>
                </a:lnTo>
                <a:lnTo>
                  <a:pt x="8730" y="14463"/>
                </a:lnTo>
                <a:lnTo>
                  <a:pt x="10583" y="15357"/>
                </a:lnTo>
                <a:lnTo>
                  <a:pt x="12770" y="15953"/>
                </a:lnTo>
                <a:lnTo>
                  <a:pt x="15181" y="16350"/>
                </a:lnTo>
                <a:lnTo>
                  <a:pt x="17741" y="16615"/>
                </a:lnTo>
                <a:lnTo>
                  <a:pt x="20400" y="16791"/>
                </a:lnTo>
                <a:lnTo>
                  <a:pt x="23125" y="16909"/>
                </a:lnTo>
                <a:lnTo>
                  <a:pt x="28693" y="17040"/>
                </a:lnTo>
                <a:lnTo>
                  <a:pt x="57662" y="17135"/>
                </a:lnTo>
                <a:lnTo>
                  <a:pt x="62254" y="16186"/>
                </a:lnTo>
                <a:lnTo>
                  <a:pt x="66268" y="14600"/>
                </a:lnTo>
                <a:lnTo>
                  <a:pt x="69896" y="12591"/>
                </a:lnTo>
                <a:lnTo>
                  <a:pt x="75172" y="11251"/>
                </a:lnTo>
                <a:lnTo>
                  <a:pt x="81548" y="10358"/>
                </a:lnTo>
                <a:lnTo>
                  <a:pt x="94346" y="9366"/>
                </a:lnTo>
                <a:lnTo>
                  <a:pt x="103209" y="8925"/>
                </a:lnTo>
                <a:lnTo>
                  <a:pt x="112863" y="8729"/>
                </a:lnTo>
                <a:lnTo>
                  <a:pt x="152575" y="8573"/>
                </a:lnTo>
                <a:lnTo>
                  <a:pt x="154104" y="7620"/>
                </a:lnTo>
                <a:lnTo>
                  <a:pt x="156076" y="6032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"/>
          <p:cNvSpPr/>
          <p:nvPr/>
        </p:nvSpPr>
        <p:spPr>
          <a:xfrm>
            <a:off x="4417695" y="1954530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57662" y="25717"/>
                </a:lnTo>
                <a:lnTo>
                  <a:pt x="62254" y="24765"/>
                </a:lnTo>
                <a:lnTo>
                  <a:pt x="66267" y="23177"/>
                </a:lnTo>
                <a:lnTo>
                  <a:pt x="69895" y="21166"/>
                </a:lnTo>
                <a:lnTo>
                  <a:pt x="74219" y="19826"/>
                </a:lnTo>
                <a:lnTo>
                  <a:pt x="79007" y="18932"/>
                </a:lnTo>
                <a:lnTo>
                  <a:pt x="84103" y="18336"/>
                </a:lnTo>
                <a:lnTo>
                  <a:pt x="89407" y="17939"/>
                </a:lnTo>
                <a:lnTo>
                  <a:pt x="94847" y="17674"/>
                </a:lnTo>
                <a:lnTo>
                  <a:pt x="109065" y="17301"/>
                </a:lnTo>
                <a:lnTo>
                  <a:pt x="112715" y="17249"/>
                </a:lnTo>
                <a:lnTo>
                  <a:pt x="117053" y="16262"/>
                </a:lnTo>
                <a:lnTo>
                  <a:pt x="121850" y="14651"/>
                </a:lnTo>
                <a:lnTo>
                  <a:pt x="126953" y="12625"/>
                </a:lnTo>
                <a:lnTo>
                  <a:pt x="131308" y="11274"/>
                </a:lnTo>
                <a:lnTo>
                  <a:pt x="135163" y="10373"/>
                </a:lnTo>
                <a:lnTo>
                  <a:pt x="138686" y="9773"/>
                </a:lnTo>
                <a:lnTo>
                  <a:pt x="141987" y="8420"/>
                </a:lnTo>
                <a:lnTo>
                  <a:pt x="145141" y="6566"/>
                </a:lnTo>
                <a:lnTo>
                  <a:pt x="152495" y="1297"/>
                </a:lnTo>
                <a:lnTo>
                  <a:pt x="156040" y="576"/>
                </a:lnTo>
                <a:lnTo>
                  <a:pt x="161527" y="114"/>
                </a:lnTo>
                <a:lnTo>
                  <a:pt x="164817" y="5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"/>
          <p:cNvSpPr/>
          <p:nvPr/>
        </p:nvSpPr>
        <p:spPr>
          <a:xfrm>
            <a:off x="4726304" y="1757758"/>
            <a:ext cx="265212" cy="282100"/>
          </a:xfrm>
          <a:custGeom>
            <a:avLst/>
            <a:gdLst/>
            <a:ahLst/>
            <a:cxnLst/>
            <a:rect l="0" t="0" r="0" b="0"/>
            <a:pathLst>
              <a:path w="265212" h="282100">
                <a:moveTo>
                  <a:pt x="0" y="42467"/>
                </a:moveTo>
                <a:lnTo>
                  <a:pt x="0" y="37916"/>
                </a:lnTo>
                <a:lnTo>
                  <a:pt x="953" y="36575"/>
                </a:lnTo>
                <a:lnTo>
                  <a:pt x="2541" y="35681"/>
                </a:lnTo>
                <a:lnTo>
                  <a:pt x="7382" y="34247"/>
                </a:lnTo>
                <a:lnTo>
                  <a:pt x="12771" y="29448"/>
                </a:lnTo>
                <a:lnTo>
                  <a:pt x="20281" y="24615"/>
                </a:lnTo>
                <a:lnTo>
                  <a:pt x="24951" y="21993"/>
                </a:lnTo>
                <a:lnTo>
                  <a:pt x="35220" y="16540"/>
                </a:lnTo>
                <a:lnTo>
                  <a:pt x="40625" y="13752"/>
                </a:lnTo>
                <a:lnTo>
                  <a:pt x="46134" y="11894"/>
                </a:lnTo>
                <a:lnTo>
                  <a:pt x="51711" y="10654"/>
                </a:lnTo>
                <a:lnTo>
                  <a:pt x="57334" y="9829"/>
                </a:lnTo>
                <a:lnTo>
                  <a:pt x="62988" y="8325"/>
                </a:lnTo>
                <a:lnTo>
                  <a:pt x="68662" y="6371"/>
                </a:lnTo>
                <a:lnTo>
                  <a:pt x="74349" y="4115"/>
                </a:lnTo>
                <a:lnTo>
                  <a:pt x="80047" y="2612"/>
                </a:lnTo>
                <a:lnTo>
                  <a:pt x="85749" y="1609"/>
                </a:lnTo>
                <a:lnTo>
                  <a:pt x="91457" y="941"/>
                </a:lnTo>
                <a:lnTo>
                  <a:pt x="96214" y="495"/>
                </a:lnTo>
                <a:lnTo>
                  <a:pt x="104039" y="0"/>
                </a:lnTo>
                <a:lnTo>
                  <a:pt x="108412" y="821"/>
                </a:lnTo>
                <a:lnTo>
                  <a:pt x="113232" y="2320"/>
                </a:lnTo>
                <a:lnTo>
                  <a:pt x="118351" y="4272"/>
                </a:lnTo>
                <a:lnTo>
                  <a:pt x="126578" y="8981"/>
                </a:lnTo>
                <a:lnTo>
                  <a:pt x="130106" y="11571"/>
                </a:lnTo>
                <a:lnTo>
                  <a:pt x="134362" y="13297"/>
                </a:lnTo>
                <a:lnTo>
                  <a:pt x="139105" y="14447"/>
                </a:lnTo>
                <a:lnTo>
                  <a:pt x="144172" y="15215"/>
                </a:lnTo>
                <a:lnTo>
                  <a:pt x="147550" y="16679"/>
                </a:lnTo>
                <a:lnTo>
                  <a:pt x="149802" y="18607"/>
                </a:lnTo>
                <a:lnTo>
                  <a:pt x="155511" y="25872"/>
                </a:lnTo>
                <a:lnTo>
                  <a:pt x="157966" y="28546"/>
                </a:lnTo>
                <a:lnTo>
                  <a:pt x="159603" y="31281"/>
                </a:lnTo>
                <a:lnTo>
                  <a:pt x="161423" y="36860"/>
                </a:lnTo>
                <a:lnTo>
                  <a:pt x="162447" y="45356"/>
                </a:lnTo>
                <a:lnTo>
                  <a:pt x="160147" y="53593"/>
                </a:lnTo>
                <a:lnTo>
                  <a:pt x="158199" y="58457"/>
                </a:lnTo>
                <a:lnTo>
                  <a:pt x="155949" y="63604"/>
                </a:lnTo>
                <a:lnTo>
                  <a:pt x="150909" y="74404"/>
                </a:lnTo>
                <a:lnTo>
                  <a:pt x="147279" y="78998"/>
                </a:lnTo>
                <a:lnTo>
                  <a:pt x="142953" y="83013"/>
                </a:lnTo>
                <a:lnTo>
                  <a:pt x="138164" y="86643"/>
                </a:lnTo>
                <a:lnTo>
                  <a:pt x="133067" y="90015"/>
                </a:lnTo>
                <a:lnTo>
                  <a:pt x="127764" y="93216"/>
                </a:lnTo>
                <a:lnTo>
                  <a:pt x="122324" y="96302"/>
                </a:lnTo>
                <a:lnTo>
                  <a:pt x="117745" y="99312"/>
                </a:lnTo>
                <a:lnTo>
                  <a:pt x="110116" y="105196"/>
                </a:lnTo>
                <a:lnTo>
                  <a:pt x="105796" y="108099"/>
                </a:lnTo>
                <a:lnTo>
                  <a:pt x="101011" y="110986"/>
                </a:lnTo>
                <a:lnTo>
                  <a:pt x="95916" y="113864"/>
                </a:lnTo>
                <a:lnTo>
                  <a:pt x="87715" y="119601"/>
                </a:lnTo>
                <a:lnTo>
                  <a:pt x="84194" y="122465"/>
                </a:lnTo>
                <a:lnTo>
                  <a:pt x="77743" y="125646"/>
                </a:lnTo>
                <a:lnTo>
                  <a:pt x="71700" y="127060"/>
                </a:lnTo>
                <a:lnTo>
                  <a:pt x="65839" y="127689"/>
                </a:lnTo>
                <a:lnTo>
                  <a:pt x="63895" y="128809"/>
                </a:lnTo>
                <a:lnTo>
                  <a:pt x="62599" y="130508"/>
                </a:lnTo>
                <a:lnTo>
                  <a:pt x="61736" y="132593"/>
                </a:lnTo>
                <a:lnTo>
                  <a:pt x="61160" y="133031"/>
                </a:lnTo>
                <a:lnTo>
                  <a:pt x="60776" y="132371"/>
                </a:lnTo>
                <a:lnTo>
                  <a:pt x="60053" y="128436"/>
                </a:lnTo>
                <a:lnTo>
                  <a:pt x="64572" y="123713"/>
                </a:lnTo>
                <a:lnTo>
                  <a:pt x="67813" y="122348"/>
                </a:lnTo>
                <a:lnTo>
                  <a:pt x="71879" y="121439"/>
                </a:lnTo>
                <a:lnTo>
                  <a:pt x="76494" y="120832"/>
                </a:lnTo>
                <a:lnTo>
                  <a:pt x="84163" y="117618"/>
                </a:lnTo>
                <a:lnTo>
                  <a:pt x="87541" y="115428"/>
                </a:lnTo>
                <a:lnTo>
                  <a:pt x="91699" y="113967"/>
                </a:lnTo>
                <a:lnTo>
                  <a:pt x="96375" y="112994"/>
                </a:lnTo>
                <a:lnTo>
                  <a:pt x="101398" y="112345"/>
                </a:lnTo>
                <a:lnTo>
                  <a:pt x="107604" y="111912"/>
                </a:lnTo>
                <a:lnTo>
                  <a:pt x="114598" y="111624"/>
                </a:lnTo>
                <a:lnTo>
                  <a:pt x="122119" y="111431"/>
                </a:lnTo>
                <a:lnTo>
                  <a:pt x="129991" y="110351"/>
                </a:lnTo>
                <a:lnTo>
                  <a:pt x="138095" y="108678"/>
                </a:lnTo>
                <a:lnTo>
                  <a:pt x="146356" y="106610"/>
                </a:lnTo>
                <a:lnTo>
                  <a:pt x="154721" y="106184"/>
                </a:lnTo>
                <a:lnTo>
                  <a:pt x="163155" y="106852"/>
                </a:lnTo>
                <a:lnTo>
                  <a:pt x="171635" y="108250"/>
                </a:lnTo>
                <a:lnTo>
                  <a:pt x="179194" y="109182"/>
                </a:lnTo>
                <a:lnTo>
                  <a:pt x="186138" y="109804"/>
                </a:lnTo>
                <a:lnTo>
                  <a:pt x="192672" y="110218"/>
                </a:lnTo>
                <a:lnTo>
                  <a:pt x="198933" y="111447"/>
                </a:lnTo>
                <a:lnTo>
                  <a:pt x="205012" y="113218"/>
                </a:lnTo>
                <a:lnTo>
                  <a:pt x="210970" y="115352"/>
                </a:lnTo>
                <a:lnTo>
                  <a:pt x="215894" y="117727"/>
                </a:lnTo>
                <a:lnTo>
                  <a:pt x="228328" y="125620"/>
                </a:lnTo>
                <a:lnTo>
                  <a:pt x="233182" y="128382"/>
                </a:lnTo>
                <a:lnTo>
                  <a:pt x="238322" y="131176"/>
                </a:lnTo>
                <a:lnTo>
                  <a:pt x="246574" y="136821"/>
                </a:lnTo>
                <a:lnTo>
                  <a:pt x="250108" y="139659"/>
                </a:lnTo>
                <a:lnTo>
                  <a:pt x="256574" y="147893"/>
                </a:lnTo>
                <a:lnTo>
                  <a:pt x="259632" y="152756"/>
                </a:lnTo>
                <a:lnTo>
                  <a:pt x="263030" y="160699"/>
                </a:lnTo>
                <a:lnTo>
                  <a:pt x="264540" y="168357"/>
                </a:lnTo>
                <a:lnTo>
                  <a:pt x="264943" y="173066"/>
                </a:lnTo>
                <a:lnTo>
                  <a:pt x="265211" y="178110"/>
                </a:lnTo>
                <a:lnTo>
                  <a:pt x="264438" y="182426"/>
                </a:lnTo>
                <a:lnTo>
                  <a:pt x="261038" y="189761"/>
                </a:lnTo>
                <a:lnTo>
                  <a:pt x="253769" y="203796"/>
                </a:lnTo>
                <a:lnTo>
                  <a:pt x="250142" y="209075"/>
                </a:lnTo>
                <a:lnTo>
                  <a:pt x="245819" y="214498"/>
                </a:lnTo>
                <a:lnTo>
                  <a:pt x="241032" y="220020"/>
                </a:lnTo>
                <a:lnTo>
                  <a:pt x="233173" y="228694"/>
                </a:lnTo>
                <a:lnTo>
                  <a:pt x="229744" y="232341"/>
                </a:lnTo>
                <a:lnTo>
                  <a:pt x="224601" y="235724"/>
                </a:lnTo>
                <a:lnTo>
                  <a:pt x="218313" y="238933"/>
                </a:lnTo>
                <a:lnTo>
                  <a:pt x="211265" y="242024"/>
                </a:lnTo>
                <a:lnTo>
                  <a:pt x="198353" y="247999"/>
                </a:lnTo>
                <a:lnTo>
                  <a:pt x="192243" y="250925"/>
                </a:lnTo>
                <a:lnTo>
                  <a:pt x="185312" y="253829"/>
                </a:lnTo>
                <a:lnTo>
                  <a:pt x="177834" y="256717"/>
                </a:lnTo>
                <a:lnTo>
                  <a:pt x="169991" y="259595"/>
                </a:lnTo>
                <a:lnTo>
                  <a:pt x="162858" y="262467"/>
                </a:lnTo>
                <a:lnTo>
                  <a:pt x="156197" y="265333"/>
                </a:lnTo>
                <a:lnTo>
                  <a:pt x="149851" y="268197"/>
                </a:lnTo>
                <a:lnTo>
                  <a:pt x="142764" y="270106"/>
                </a:lnTo>
                <a:lnTo>
                  <a:pt x="135181" y="271379"/>
                </a:lnTo>
                <a:lnTo>
                  <a:pt x="127268" y="272227"/>
                </a:lnTo>
                <a:lnTo>
                  <a:pt x="120088" y="273745"/>
                </a:lnTo>
                <a:lnTo>
                  <a:pt x="113397" y="275710"/>
                </a:lnTo>
                <a:lnTo>
                  <a:pt x="107030" y="277972"/>
                </a:lnTo>
                <a:lnTo>
                  <a:pt x="100881" y="279480"/>
                </a:lnTo>
                <a:lnTo>
                  <a:pt x="94877" y="280486"/>
                </a:lnTo>
                <a:lnTo>
                  <a:pt x="88969" y="281156"/>
                </a:lnTo>
                <a:lnTo>
                  <a:pt x="83126" y="281603"/>
                </a:lnTo>
                <a:lnTo>
                  <a:pt x="77325" y="281901"/>
                </a:lnTo>
                <a:lnTo>
                  <a:pt x="71552" y="282099"/>
                </a:lnTo>
                <a:lnTo>
                  <a:pt x="65800" y="281279"/>
                </a:lnTo>
                <a:lnTo>
                  <a:pt x="60059" y="279780"/>
                </a:lnTo>
                <a:lnTo>
                  <a:pt x="54327" y="277828"/>
                </a:lnTo>
                <a:lnTo>
                  <a:pt x="49553" y="276527"/>
                </a:lnTo>
                <a:lnTo>
                  <a:pt x="41709" y="275081"/>
                </a:lnTo>
                <a:lnTo>
                  <a:pt x="35048" y="274438"/>
                </a:lnTo>
                <a:lnTo>
                  <a:pt x="31938" y="274267"/>
                </a:lnTo>
                <a:lnTo>
                  <a:pt x="28912" y="273200"/>
                </a:lnTo>
                <a:lnTo>
                  <a:pt x="21055" y="268100"/>
                </a:lnTo>
                <a:lnTo>
                  <a:pt x="17146" y="2653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"/>
          <p:cNvSpPr/>
          <p:nvPr/>
        </p:nvSpPr>
        <p:spPr>
          <a:xfrm>
            <a:off x="64065" y="3531870"/>
            <a:ext cx="170250" cy="34290"/>
          </a:xfrm>
          <a:custGeom>
            <a:avLst/>
            <a:gdLst/>
            <a:ahLst/>
            <a:cxnLst/>
            <a:rect l="0" t="0" r="0" b="0"/>
            <a:pathLst>
              <a:path w="170250" h="34290">
                <a:moveTo>
                  <a:pt x="15944" y="25717"/>
                </a:moveTo>
                <a:lnTo>
                  <a:pt x="0" y="25717"/>
                </a:lnTo>
                <a:lnTo>
                  <a:pt x="3706" y="25717"/>
                </a:lnTo>
                <a:lnTo>
                  <a:pt x="4928" y="26670"/>
                </a:lnTo>
                <a:lnTo>
                  <a:pt x="5743" y="28257"/>
                </a:lnTo>
                <a:lnTo>
                  <a:pt x="7364" y="34259"/>
                </a:lnTo>
                <a:lnTo>
                  <a:pt x="20142" y="34289"/>
                </a:lnTo>
                <a:lnTo>
                  <a:pt x="22553" y="33337"/>
                </a:lnTo>
                <a:lnTo>
                  <a:pt x="25113" y="31749"/>
                </a:lnTo>
                <a:lnTo>
                  <a:pt x="27771" y="29738"/>
                </a:lnTo>
                <a:lnTo>
                  <a:pt x="30497" y="28398"/>
                </a:lnTo>
                <a:lnTo>
                  <a:pt x="33266" y="27504"/>
                </a:lnTo>
                <a:lnTo>
                  <a:pt x="36065" y="26909"/>
                </a:lnTo>
                <a:lnTo>
                  <a:pt x="38883" y="26512"/>
                </a:lnTo>
                <a:lnTo>
                  <a:pt x="41714" y="26246"/>
                </a:lnTo>
                <a:lnTo>
                  <a:pt x="44554" y="26070"/>
                </a:lnTo>
                <a:lnTo>
                  <a:pt x="50250" y="25874"/>
                </a:lnTo>
                <a:lnTo>
                  <a:pt x="53102" y="25822"/>
                </a:lnTo>
                <a:lnTo>
                  <a:pt x="55956" y="24834"/>
                </a:lnTo>
                <a:lnTo>
                  <a:pt x="58811" y="23224"/>
                </a:lnTo>
                <a:lnTo>
                  <a:pt x="61667" y="21197"/>
                </a:lnTo>
                <a:lnTo>
                  <a:pt x="64524" y="19846"/>
                </a:lnTo>
                <a:lnTo>
                  <a:pt x="67381" y="18946"/>
                </a:lnTo>
                <a:lnTo>
                  <a:pt x="70238" y="18345"/>
                </a:lnTo>
                <a:lnTo>
                  <a:pt x="73095" y="17945"/>
                </a:lnTo>
                <a:lnTo>
                  <a:pt x="75952" y="17678"/>
                </a:lnTo>
                <a:lnTo>
                  <a:pt x="78810" y="17500"/>
                </a:lnTo>
                <a:lnTo>
                  <a:pt x="87065" y="17303"/>
                </a:lnTo>
                <a:lnTo>
                  <a:pt x="103335" y="17176"/>
                </a:lnTo>
                <a:lnTo>
                  <a:pt x="106590" y="16213"/>
                </a:lnTo>
                <a:lnTo>
                  <a:pt x="109712" y="14618"/>
                </a:lnTo>
                <a:lnTo>
                  <a:pt x="112746" y="12603"/>
                </a:lnTo>
                <a:lnTo>
                  <a:pt x="116674" y="11259"/>
                </a:lnTo>
                <a:lnTo>
                  <a:pt x="121198" y="10364"/>
                </a:lnTo>
                <a:lnTo>
                  <a:pt x="133043" y="8926"/>
                </a:lnTo>
                <a:lnTo>
                  <a:pt x="137203" y="8729"/>
                </a:lnTo>
                <a:lnTo>
                  <a:pt x="144900" y="8619"/>
                </a:lnTo>
                <a:lnTo>
                  <a:pt x="156035" y="8582"/>
                </a:lnTo>
                <a:lnTo>
                  <a:pt x="157915" y="7626"/>
                </a:lnTo>
                <a:lnTo>
                  <a:pt x="159169" y="6036"/>
                </a:lnTo>
                <a:lnTo>
                  <a:pt x="160005" y="4024"/>
                </a:lnTo>
                <a:lnTo>
                  <a:pt x="161515" y="2683"/>
                </a:lnTo>
                <a:lnTo>
                  <a:pt x="163474" y="1788"/>
                </a:lnTo>
                <a:lnTo>
                  <a:pt x="1702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"/>
          <p:cNvSpPr/>
          <p:nvPr/>
        </p:nvSpPr>
        <p:spPr>
          <a:xfrm>
            <a:off x="328613" y="3471862"/>
            <a:ext cx="154305" cy="128589"/>
          </a:xfrm>
          <a:custGeom>
            <a:avLst/>
            <a:gdLst/>
            <a:ahLst/>
            <a:cxnLst/>
            <a:rect l="0" t="0" r="0" b="0"/>
            <a:pathLst>
              <a:path w="154305" h="128589">
                <a:moveTo>
                  <a:pt x="8571" y="0"/>
                </a:moveTo>
                <a:lnTo>
                  <a:pt x="15952" y="7381"/>
                </a:lnTo>
                <a:lnTo>
                  <a:pt x="19154" y="8043"/>
                </a:lnTo>
                <a:lnTo>
                  <a:pt x="21342" y="8220"/>
                </a:lnTo>
                <a:lnTo>
                  <a:pt x="21847" y="9290"/>
                </a:lnTo>
                <a:lnTo>
                  <a:pt x="21232" y="10956"/>
                </a:lnTo>
                <a:lnTo>
                  <a:pt x="19869" y="13019"/>
                </a:lnTo>
                <a:lnTo>
                  <a:pt x="19913" y="15347"/>
                </a:lnTo>
                <a:lnTo>
                  <a:pt x="20895" y="17851"/>
                </a:lnTo>
                <a:lnTo>
                  <a:pt x="24764" y="24164"/>
                </a:lnTo>
                <a:lnTo>
                  <a:pt x="25293" y="27567"/>
                </a:lnTo>
                <a:lnTo>
                  <a:pt x="25633" y="32962"/>
                </a:lnTo>
                <a:lnTo>
                  <a:pt x="25679" y="36240"/>
                </a:lnTo>
                <a:lnTo>
                  <a:pt x="25709" y="46105"/>
                </a:lnTo>
                <a:lnTo>
                  <a:pt x="24759" y="47882"/>
                </a:lnTo>
                <a:lnTo>
                  <a:pt x="23173" y="49066"/>
                </a:lnTo>
                <a:lnTo>
                  <a:pt x="21163" y="49856"/>
                </a:lnTo>
                <a:lnTo>
                  <a:pt x="19824" y="51335"/>
                </a:lnTo>
                <a:lnTo>
                  <a:pt x="18930" y="53273"/>
                </a:lnTo>
                <a:lnTo>
                  <a:pt x="18335" y="55518"/>
                </a:lnTo>
                <a:lnTo>
                  <a:pt x="17938" y="57967"/>
                </a:lnTo>
                <a:lnTo>
                  <a:pt x="17673" y="60552"/>
                </a:lnTo>
                <a:lnTo>
                  <a:pt x="17497" y="63228"/>
                </a:lnTo>
                <a:lnTo>
                  <a:pt x="17379" y="65965"/>
                </a:lnTo>
                <a:lnTo>
                  <a:pt x="17248" y="71545"/>
                </a:lnTo>
                <a:lnTo>
                  <a:pt x="16261" y="73415"/>
                </a:lnTo>
                <a:lnTo>
                  <a:pt x="14650" y="74661"/>
                </a:lnTo>
                <a:lnTo>
                  <a:pt x="12624" y="75491"/>
                </a:lnTo>
                <a:lnTo>
                  <a:pt x="11273" y="76997"/>
                </a:lnTo>
                <a:lnTo>
                  <a:pt x="10373" y="78954"/>
                </a:lnTo>
                <a:lnTo>
                  <a:pt x="9772" y="81211"/>
                </a:lnTo>
                <a:lnTo>
                  <a:pt x="8419" y="83668"/>
                </a:lnTo>
                <a:lnTo>
                  <a:pt x="6565" y="86259"/>
                </a:lnTo>
                <a:lnTo>
                  <a:pt x="1296" y="92710"/>
                </a:lnTo>
                <a:lnTo>
                  <a:pt x="575" y="96132"/>
                </a:lnTo>
                <a:lnTo>
                  <a:pt x="33" y="102476"/>
                </a:lnTo>
                <a:lnTo>
                  <a:pt x="0" y="111079"/>
                </a:lnTo>
                <a:lnTo>
                  <a:pt x="4550" y="111335"/>
                </a:lnTo>
                <a:lnTo>
                  <a:pt x="7380" y="111411"/>
                </a:lnTo>
                <a:lnTo>
                  <a:pt x="7777" y="112374"/>
                </a:lnTo>
                <a:lnTo>
                  <a:pt x="8218" y="115984"/>
                </a:lnTo>
                <a:lnTo>
                  <a:pt x="9289" y="117328"/>
                </a:lnTo>
                <a:lnTo>
                  <a:pt x="10955" y="118223"/>
                </a:lnTo>
                <a:lnTo>
                  <a:pt x="15921" y="119661"/>
                </a:lnTo>
                <a:lnTo>
                  <a:pt x="18234" y="119779"/>
                </a:lnTo>
                <a:lnTo>
                  <a:pt x="29638" y="119945"/>
                </a:lnTo>
                <a:lnTo>
                  <a:pt x="36349" y="119984"/>
                </a:lnTo>
                <a:lnTo>
                  <a:pt x="39472" y="119042"/>
                </a:lnTo>
                <a:lnTo>
                  <a:pt x="42507" y="117461"/>
                </a:lnTo>
                <a:lnTo>
                  <a:pt x="45483" y="115455"/>
                </a:lnTo>
                <a:lnTo>
                  <a:pt x="48419" y="114117"/>
                </a:lnTo>
                <a:lnTo>
                  <a:pt x="51329" y="113226"/>
                </a:lnTo>
                <a:lnTo>
                  <a:pt x="54221" y="112631"/>
                </a:lnTo>
                <a:lnTo>
                  <a:pt x="57102" y="112235"/>
                </a:lnTo>
                <a:lnTo>
                  <a:pt x="59975" y="111971"/>
                </a:lnTo>
                <a:lnTo>
                  <a:pt x="62843" y="111795"/>
                </a:lnTo>
                <a:lnTo>
                  <a:pt x="71110" y="111599"/>
                </a:lnTo>
                <a:lnTo>
                  <a:pt x="96800" y="111452"/>
                </a:lnTo>
                <a:lnTo>
                  <a:pt x="99776" y="112401"/>
                </a:lnTo>
                <a:lnTo>
                  <a:pt x="102712" y="113987"/>
                </a:lnTo>
                <a:lnTo>
                  <a:pt x="105622" y="115996"/>
                </a:lnTo>
                <a:lnTo>
                  <a:pt x="108514" y="117336"/>
                </a:lnTo>
                <a:lnTo>
                  <a:pt x="111395" y="118229"/>
                </a:lnTo>
                <a:lnTo>
                  <a:pt x="114268" y="118824"/>
                </a:lnTo>
                <a:lnTo>
                  <a:pt x="117136" y="119221"/>
                </a:lnTo>
                <a:lnTo>
                  <a:pt x="120000" y="119486"/>
                </a:lnTo>
                <a:lnTo>
                  <a:pt x="122862" y="119662"/>
                </a:lnTo>
                <a:lnTo>
                  <a:pt x="128582" y="119858"/>
                </a:lnTo>
                <a:lnTo>
                  <a:pt x="140016" y="119984"/>
                </a:lnTo>
                <a:lnTo>
                  <a:pt x="142873" y="120947"/>
                </a:lnTo>
                <a:lnTo>
                  <a:pt x="145731" y="122541"/>
                </a:lnTo>
                <a:lnTo>
                  <a:pt x="154304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"/>
          <p:cNvSpPr/>
          <p:nvPr/>
        </p:nvSpPr>
        <p:spPr>
          <a:xfrm>
            <a:off x="448627" y="3480435"/>
            <a:ext cx="17146" cy="222886"/>
          </a:xfrm>
          <a:custGeom>
            <a:avLst/>
            <a:gdLst/>
            <a:ahLst/>
            <a:cxnLst/>
            <a:rect l="0" t="0" r="0" b="0"/>
            <a:pathLst>
              <a:path w="17146" h="222886">
                <a:moveTo>
                  <a:pt x="8572" y="0"/>
                </a:moveTo>
                <a:lnTo>
                  <a:pt x="1192" y="0"/>
                </a:lnTo>
                <a:lnTo>
                  <a:pt x="794" y="952"/>
                </a:lnTo>
                <a:lnTo>
                  <a:pt x="353" y="4551"/>
                </a:lnTo>
                <a:lnTo>
                  <a:pt x="46" y="10582"/>
                </a:lnTo>
                <a:lnTo>
                  <a:pt x="0" y="104422"/>
                </a:lnTo>
                <a:lnTo>
                  <a:pt x="952" y="108667"/>
                </a:lnTo>
                <a:lnTo>
                  <a:pt x="2540" y="113402"/>
                </a:lnTo>
                <a:lnTo>
                  <a:pt x="4551" y="118464"/>
                </a:lnTo>
                <a:lnTo>
                  <a:pt x="5891" y="122791"/>
                </a:lnTo>
                <a:lnTo>
                  <a:pt x="6785" y="126628"/>
                </a:lnTo>
                <a:lnTo>
                  <a:pt x="7381" y="130138"/>
                </a:lnTo>
                <a:lnTo>
                  <a:pt x="7778" y="134384"/>
                </a:lnTo>
                <a:lnTo>
                  <a:pt x="8043" y="139119"/>
                </a:lnTo>
                <a:lnTo>
                  <a:pt x="8337" y="148508"/>
                </a:lnTo>
                <a:lnTo>
                  <a:pt x="8526" y="162296"/>
                </a:lnTo>
                <a:lnTo>
                  <a:pt x="8572" y="222413"/>
                </a:lnTo>
                <a:lnTo>
                  <a:pt x="9525" y="222570"/>
                </a:lnTo>
                <a:lnTo>
                  <a:pt x="11112" y="222675"/>
                </a:lnTo>
                <a:lnTo>
                  <a:pt x="17145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0"/>
          <p:cNvSpPr/>
          <p:nvPr/>
        </p:nvSpPr>
        <p:spPr>
          <a:xfrm>
            <a:off x="560069" y="3514725"/>
            <a:ext cx="154306" cy="180023"/>
          </a:xfrm>
          <a:custGeom>
            <a:avLst/>
            <a:gdLst/>
            <a:ahLst/>
            <a:cxnLst/>
            <a:rect l="0" t="0" r="0" b="0"/>
            <a:pathLst>
              <a:path w="154306" h="180023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4551" y="20473"/>
                </a:lnTo>
                <a:lnTo>
                  <a:pt x="9326" y="25926"/>
                </a:lnTo>
                <a:lnTo>
                  <a:pt x="15601" y="32637"/>
                </a:lnTo>
                <a:lnTo>
                  <a:pt x="21239" y="38351"/>
                </a:lnTo>
                <a:lnTo>
                  <a:pt x="22732" y="40807"/>
                </a:lnTo>
                <a:lnTo>
                  <a:pt x="24391" y="46076"/>
                </a:lnTo>
                <a:lnTo>
                  <a:pt x="27668" y="51593"/>
                </a:lnTo>
                <a:lnTo>
                  <a:pt x="29875" y="54398"/>
                </a:lnTo>
                <a:lnTo>
                  <a:pt x="32300" y="57220"/>
                </a:lnTo>
                <a:lnTo>
                  <a:pt x="34868" y="60054"/>
                </a:lnTo>
                <a:lnTo>
                  <a:pt x="37533" y="62896"/>
                </a:lnTo>
                <a:lnTo>
                  <a:pt x="40262" y="66695"/>
                </a:lnTo>
                <a:lnTo>
                  <a:pt x="43034" y="71134"/>
                </a:lnTo>
                <a:lnTo>
                  <a:pt x="45835" y="75997"/>
                </a:lnTo>
                <a:lnTo>
                  <a:pt x="49606" y="80192"/>
                </a:lnTo>
                <a:lnTo>
                  <a:pt x="54026" y="83941"/>
                </a:lnTo>
                <a:lnTo>
                  <a:pt x="58878" y="87393"/>
                </a:lnTo>
                <a:lnTo>
                  <a:pt x="63064" y="90647"/>
                </a:lnTo>
                <a:lnTo>
                  <a:pt x="66808" y="93769"/>
                </a:lnTo>
                <a:lnTo>
                  <a:pt x="70256" y="96802"/>
                </a:lnTo>
                <a:lnTo>
                  <a:pt x="76628" y="102713"/>
                </a:lnTo>
                <a:lnTo>
                  <a:pt x="79660" y="105623"/>
                </a:lnTo>
                <a:lnTo>
                  <a:pt x="82635" y="109467"/>
                </a:lnTo>
                <a:lnTo>
                  <a:pt x="85570" y="113936"/>
                </a:lnTo>
                <a:lnTo>
                  <a:pt x="88479" y="118819"/>
                </a:lnTo>
                <a:lnTo>
                  <a:pt x="91371" y="122075"/>
                </a:lnTo>
                <a:lnTo>
                  <a:pt x="94252" y="124246"/>
                </a:lnTo>
                <a:lnTo>
                  <a:pt x="97125" y="125693"/>
                </a:lnTo>
                <a:lnTo>
                  <a:pt x="99992" y="128563"/>
                </a:lnTo>
                <a:lnTo>
                  <a:pt x="102857" y="132381"/>
                </a:lnTo>
                <a:lnTo>
                  <a:pt x="109747" y="143095"/>
                </a:lnTo>
                <a:lnTo>
                  <a:pt x="113229" y="147100"/>
                </a:lnTo>
                <a:lnTo>
                  <a:pt x="117952" y="152055"/>
                </a:lnTo>
                <a:lnTo>
                  <a:pt x="123226" y="157433"/>
                </a:lnTo>
                <a:lnTo>
                  <a:pt x="125013" y="160200"/>
                </a:lnTo>
                <a:lnTo>
                  <a:pt x="126999" y="165815"/>
                </a:lnTo>
                <a:lnTo>
                  <a:pt x="128481" y="167693"/>
                </a:lnTo>
                <a:lnTo>
                  <a:pt x="130422" y="168945"/>
                </a:lnTo>
                <a:lnTo>
                  <a:pt x="132668" y="169780"/>
                </a:lnTo>
                <a:lnTo>
                  <a:pt x="135118" y="171289"/>
                </a:lnTo>
                <a:lnTo>
                  <a:pt x="137704" y="173247"/>
                </a:lnTo>
                <a:lnTo>
                  <a:pt x="145263" y="179625"/>
                </a:lnTo>
                <a:lnTo>
                  <a:pt x="148064" y="179846"/>
                </a:lnTo>
                <a:lnTo>
                  <a:pt x="154305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"/>
          <p:cNvSpPr/>
          <p:nvPr/>
        </p:nvSpPr>
        <p:spPr>
          <a:xfrm>
            <a:off x="560069" y="3540442"/>
            <a:ext cx="128589" cy="137161"/>
          </a:xfrm>
          <a:custGeom>
            <a:avLst/>
            <a:gdLst/>
            <a:ahLst/>
            <a:cxnLst/>
            <a:rect l="0" t="0" r="0" b="0"/>
            <a:pathLst>
              <a:path w="128589" h="137161">
                <a:moveTo>
                  <a:pt x="128588" y="0"/>
                </a:moveTo>
                <a:lnTo>
                  <a:pt x="123649" y="0"/>
                </a:lnTo>
                <a:lnTo>
                  <a:pt x="125758" y="0"/>
                </a:lnTo>
                <a:lnTo>
                  <a:pt x="120959" y="0"/>
                </a:lnTo>
                <a:lnTo>
                  <a:pt x="122975" y="2540"/>
                </a:lnTo>
                <a:lnTo>
                  <a:pt x="127479" y="7381"/>
                </a:lnTo>
                <a:lnTo>
                  <a:pt x="126896" y="8731"/>
                </a:lnTo>
                <a:lnTo>
                  <a:pt x="123709" y="12770"/>
                </a:lnTo>
                <a:lnTo>
                  <a:pt x="121525" y="14229"/>
                </a:lnTo>
                <a:lnTo>
                  <a:pt x="119117" y="15201"/>
                </a:lnTo>
                <a:lnTo>
                  <a:pt x="116559" y="15849"/>
                </a:lnTo>
                <a:lnTo>
                  <a:pt x="114854" y="17233"/>
                </a:lnTo>
                <a:lnTo>
                  <a:pt x="113717" y="19109"/>
                </a:lnTo>
                <a:lnTo>
                  <a:pt x="112959" y="21312"/>
                </a:lnTo>
                <a:lnTo>
                  <a:pt x="111501" y="24686"/>
                </a:lnTo>
                <a:lnTo>
                  <a:pt x="107341" y="33514"/>
                </a:lnTo>
                <a:lnTo>
                  <a:pt x="104898" y="37583"/>
                </a:lnTo>
                <a:lnTo>
                  <a:pt x="102317" y="41248"/>
                </a:lnTo>
                <a:lnTo>
                  <a:pt x="99644" y="44643"/>
                </a:lnTo>
                <a:lnTo>
                  <a:pt x="96910" y="47860"/>
                </a:lnTo>
                <a:lnTo>
                  <a:pt x="94134" y="50957"/>
                </a:lnTo>
                <a:lnTo>
                  <a:pt x="91331" y="53973"/>
                </a:lnTo>
                <a:lnTo>
                  <a:pt x="88510" y="57890"/>
                </a:lnTo>
                <a:lnTo>
                  <a:pt x="85677" y="62406"/>
                </a:lnTo>
                <a:lnTo>
                  <a:pt x="82836" y="67321"/>
                </a:lnTo>
                <a:lnTo>
                  <a:pt x="79989" y="71551"/>
                </a:lnTo>
                <a:lnTo>
                  <a:pt x="77139" y="75323"/>
                </a:lnTo>
                <a:lnTo>
                  <a:pt x="74286" y="78790"/>
                </a:lnTo>
                <a:lnTo>
                  <a:pt x="70479" y="82054"/>
                </a:lnTo>
                <a:lnTo>
                  <a:pt x="66036" y="85183"/>
                </a:lnTo>
                <a:lnTo>
                  <a:pt x="61169" y="88221"/>
                </a:lnTo>
                <a:lnTo>
                  <a:pt x="56972" y="91199"/>
                </a:lnTo>
                <a:lnTo>
                  <a:pt x="53222" y="94137"/>
                </a:lnTo>
                <a:lnTo>
                  <a:pt x="49769" y="97048"/>
                </a:lnTo>
                <a:lnTo>
                  <a:pt x="46514" y="99941"/>
                </a:lnTo>
                <a:lnTo>
                  <a:pt x="40358" y="105696"/>
                </a:lnTo>
                <a:lnTo>
                  <a:pt x="31537" y="114291"/>
                </a:lnTo>
                <a:lnTo>
                  <a:pt x="29598" y="117151"/>
                </a:lnTo>
                <a:lnTo>
                  <a:pt x="28304" y="120011"/>
                </a:lnTo>
                <a:lnTo>
                  <a:pt x="27442" y="122870"/>
                </a:lnTo>
                <a:lnTo>
                  <a:pt x="25915" y="124776"/>
                </a:lnTo>
                <a:lnTo>
                  <a:pt x="23944" y="126046"/>
                </a:lnTo>
                <a:lnTo>
                  <a:pt x="21678" y="126893"/>
                </a:lnTo>
                <a:lnTo>
                  <a:pt x="20167" y="128411"/>
                </a:lnTo>
                <a:lnTo>
                  <a:pt x="19160" y="130375"/>
                </a:lnTo>
                <a:lnTo>
                  <a:pt x="18488" y="132636"/>
                </a:lnTo>
                <a:lnTo>
                  <a:pt x="16136" y="134144"/>
                </a:lnTo>
                <a:lnTo>
                  <a:pt x="12662" y="135149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2"/>
          <p:cNvSpPr/>
          <p:nvPr/>
        </p:nvSpPr>
        <p:spPr>
          <a:xfrm>
            <a:off x="920114" y="3489007"/>
            <a:ext cx="51436" cy="180023"/>
          </a:xfrm>
          <a:custGeom>
            <a:avLst/>
            <a:gdLst/>
            <a:ahLst/>
            <a:cxnLst/>
            <a:rect l="0" t="0" r="0" b="0"/>
            <a:pathLst>
              <a:path w="51436" h="180023">
                <a:moveTo>
                  <a:pt x="0" y="0"/>
                </a:moveTo>
                <a:lnTo>
                  <a:pt x="0" y="37189"/>
                </a:lnTo>
                <a:lnTo>
                  <a:pt x="953" y="40033"/>
                </a:lnTo>
                <a:lnTo>
                  <a:pt x="2540" y="42881"/>
                </a:lnTo>
                <a:lnTo>
                  <a:pt x="4551" y="45733"/>
                </a:lnTo>
                <a:lnTo>
                  <a:pt x="5892" y="48586"/>
                </a:lnTo>
                <a:lnTo>
                  <a:pt x="6786" y="51441"/>
                </a:lnTo>
                <a:lnTo>
                  <a:pt x="7381" y="54296"/>
                </a:lnTo>
                <a:lnTo>
                  <a:pt x="7778" y="57152"/>
                </a:lnTo>
                <a:lnTo>
                  <a:pt x="8043" y="60009"/>
                </a:lnTo>
                <a:lnTo>
                  <a:pt x="8220" y="62866"/>
                </a:lnTo>
                <a:lnTo>
                  <a:pt x="9290" y="65723"/>
                </a:lnTo>
                <a:lnTo>
                  <a:pt x="10956" y="68581"/>
                </a:lnTo>
                <a:lnTo>
                  <a:pt x="13019" y="71438"/>
                </a:lnTo>
                <a:lnTo>
                  <a:pt x="14395" y="74295"/>
                </a:lnTo>
                <a:lnTo>
                  <a:pt x="15312" y="77153"/>
                </a:lnTo>
                <a:lnTo>
                  <a:pt x="15923" y="80010"/>
                </a:lnTo>
                <a:lnTo>
                  <a:pt x="16330" y="82868"/>
                </a:lnTo>
                <a:lnTo>
                  <a:pt x="16602" y="85725"/>
                </a:lnTo>
                <a:lnTo>
                  <a:pt x="16783" y="88583"/>
                </a:lnTo>
                <a:lnTo>
                  <a:pt x="17856" y="91440"/>
                </a:lnTo>
                <a:lnTo>
                  <a:pt x="19524" y="94297"/>
                </a:lnTo>
                <a:lnTo>
                  <a:pt x="21589" y="97155"/>
                </a:lnTo>
                <a:lnTo>
                  <a:pt x="22965" y="100965"/>
                </a:lnTo>
                <a:lnTo>
                  <a:pt x="23883" y="105410"/>
                </a:lnTo>
                <a:lnTo>
                  <a:pt x="24495" y="110278"/>
                </a:lnTo>
                <a:lnTo>
                  <a:pt x="24902" y="114476"/>
                </a:lnTo>
                <a:lnTo>
                  <a:pt x="25174" y="118228"/>
                </a:lnTo>
                <a:lnTo>
                  <a:pt x="25355" y="121681"/>
                </a:lnTo>
                <a:lnTo>
                  <a:pt x="26429" y="124936"/>
                </a:lnTo>
                <a:lnTo>
                  <a:pt x="28097" y="128058"/>
                </a:lnTo>
                <a:lnTo>
                  <a:pt x="30161" y="131092"/>
                </a:lnTo>
                <a:lnTo>
                  <a:pt x="32490" y="134067"/>
                </a:lnTo>
                <a:lnTo>
                  <a:pt x="34995" y="137003"/>
                </a:lnTo>
                <a:lnTo>
                  <a:pt x="37618" y="139913"/>
                </a:lnTo>
                <a:lnTo>
                  <a:pt x="39366" y="142805"/>
                </a:lnTo>
                <a:lnTo>
                  <a:pt x="40532" y="145686"/>
                </a:lnTo>
                <a:lnTo>
                  <a:pt x="41309" y="148559"/>
                </a:lnTo>
                <a:lnTo>
                  <a:pt x="41827" y="151427"/>
                </a:lnTo>
                <a:lnTo>
                  <a:pt x="42172" y="154291"/>
                </a:lnTo>
                <a:lnTo>
                  <a:pt x="42402" y="157154"/>
                </a:lnTo>
                <a:lnTo>
                  <a:pt x="43508" y="160014"/>
                </a:lnTo>
                <a:lnTo>
                  <a:pt x="45198" y="162873"/>
                </a:lnTo>
                <a:lnTo>
                  <a:pt x="50203" y="169756"/>
                </a:lnTo>
                <a:lnTo>
                  <a:pt x="50888" y="173237"/>
                </a:lnTo>
                <a:lnTo>
                  <a:pt x="51435" y="180016"/>
                </a:lnTo>
                <a:lnTo>
                  <a:pt x="51435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"/>
          <p:cNvSpPr/>
          <p:nvPr/>
        </p:nvSpPr>
        <p:spPr>
          <a:xfrm>
            <a:off x="851534" y="3557587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1" y="7381"/>
                </a:lnTo>
                <a:lnTo>
                  <a:pt x="15181" y="7778"/>
                </a:lnTo>
                <a:lnTo>
                  <a:pt x="17741" y="8043"/>
                </a:lnTo>
                <a:lnTo>
                  <a:pt x="20400" y="8220"/>
                </a:lnTo>
                <a:lnTo>
                  <a:pt x="23125" y="8337"/>
                </a:lnTo>
                <a:lnTo>
                  <a:pt x="28693" y="8468"/>
                </a:lnTo>
                <a:lnTo>
                  <a:pt x="79305" y="8572"/>
                </a:lnTo>
                <a:lnTo>
                  <a:pt x="83350" y="7620"/>
                </a:lnTo>
                <a:lnTo>
                  <a:pt x="87952" y="6032"/>
                </a:lnTo>
                <a:lnTo>
                  <a:pt x="92925" y="4021"/>
                </a:lnTo>
                <a:lnTo>
                  <a:pt x="97192" y="2681"/>
                </a:lnTo>
                <a:lnTo>
                  <a:pt x="100990" y="1787"/>
                </a:lnTo>
                <a:lnTo>
                  <a:pt x="104474" y="1192"/>
                </a:lnTo>
                <a:lnTo>
                  <a:pt x="107750" y="795"/>
                </a:lnTo>
                <a:lnTo>
                  <a:pt x="110886" y="529"/>
                </a:lnTo>
                <a:lnTo>
                  <a:pt x="113929" y="353"/>
                </a:lnTo>
                <a:lnTo>
                  <a:pt x="122390" y="157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4"/>
          <p:cNvSpPr/>
          <p:nvPr/>
        </p:nvSpPr>
        <p:spPr>
          <a:xfrm>
            <a:off x="1091564" y="3446155"/>
            <a:ext cx="171451" cy="162868"/>
          </a:xfrm>
          <a:custGeom>
            <a:avLst/>
            <a:gdLst/>
            <a:ahLst/>
            <a:cxnLst/>
            <a:rect l="0" t="0" r="0" b="0"/>
            <a:pathLst>
              <a:path w="171451" h="162868">
                <a:moveTo>
                  <a:pt x="0" y="25707"/>
                </a:moveTo>
                <a:lnTo>
                  <a:pt x="7381" y="25707"/>
                </a:lnTo>
                <a:lnTo>
                  <a:pt x="7779" y="24754"/>
                </a:lnTo>
                <a:lnTo>
                  <a:pt x="8220" y="21157"/>
                </a:lnTo>
                <a:lnTo>
                  <a:pt x="9290" y="19815"/>
                </a:lnTo>
                <a:lnTo>
                  <a:pt x="10956" y="18922"/>
                </a:lnTo>
                <a:lnTo>
                  <a:pt x="16300" y="16977"/>
                </a:lnTo>
                <a:lnTo>
                  <a:pt x="20391" y="15124"/>
                </a:lnTo>
                <a:lnTo>
                  <a:pt x="25025" y="12937"/>
                </a:lnTo>
                <a:lnTo>
                  <a:pt x="29066" y="11478"/>
                </a:lnTo>
                <a:lnTo>
                  <a:pt x="32712" y="10506"/>
                </a:lnTo>
                <a:lnTo>
                  <a:pt x="36096" y="9858"/>
                </a:lnTo>
                <a:lnTo>
                  <a:pt x="39304" y="8474"/>
                </a:lnTo>
                <a:lnTo>
                  <a:pt x="42395" y="6598"/>
                </a:lnTo>
                <a:lnTo>
                  <a:pt x="45409" y="4396"/>
                </a:lnTo>
                <a:lnTo>
                  <a:pt x="49323" y="2927"/>
                </a:lnTo>
                <a:lnTo>
                  <a:pt x="53837" y="1948"/>
                </a:lnTo>
                <a:lnTo>
                  <a:pt x="58751" y="1295"/>
                </a:lnTo>
                <a:lnTo>
                  <a:pt x="62980" y="860"/>
                </a:lnTo>
                <a:lnTo>
                  <a:pt x="66752" y="570"/>
                </a:lnTo>
                <a:lnTo>
                  <a:pt x="70219" y="376"/>
                </a:lnTo>
                <a:lnTo>
                  <a:pt x="76611" y="161"/>
                </a:lnTo>
                <a:lnTo>
                  <a:pt x="88476" y="24"/>
                </a:lnTo>
                <a:lnTo>
                  <a:pt x="97124" y="0"/>
                </a:lnTo>
                <a:lnTo>
                  <a:pt x="100944" y="949"/>
                </a:lnTo>
                <a:lnTo>
                  <a:pt x="105396" y="2534"/>
                </a:lnTo>
                <a:lnTo>
                  <a:pt x="117128" y="7371"/>
                </a:lnTo>
                <a:lnTo>
                  <a:pt x="121272" y="10573"/>
                </a:lnTo>
                <a:lnTo>
                  <a:pt x="127143" y="15839"/>
                </a:lnTo>
                <a:lnTo>
                  <a:pt x="127625" y="17223"/>
                </a:lnTo>
                <a:lnTo>
                  <a:pt x="128160" y="21301"/>
                </a:lnTo>
                <a:lnTo>
                  <a:pt x="128398" y="26289"/>
                </a:lnTo>
                <a:lnTo>
                  <a:pt x="128461" y="28953"/>
                </a:lnTo>
                <a:lnTo>
                  <a:pt x="127551" y="31681"/>
                </a:lnTo>
                <a:lnTo>
                  <a:pt x="125992" y="34452"/>
                </a:lnTo>
                <a:lnTo>
                  <a:pt x="123999" y="37252"/>
                </a:lnTo>
                <a:lnTo>
                  <a:pt x="120767" y="40071"/>
                </a:lnTo>
                <a:lnTo>
                  <a:pt x="116706" y="42903"/>
                </a:lnTo>
                <a:lnTo>
                  <a:pt x="112094" y="45744"/>
                </a:lnTo>
                <a:lnTo>
                  <a:pt x="109020" y="48590"/>
                </a:lnTo>
                <a:lnTo>
                  <a:pt x="106970" y="51440"/>
                </a:lnTo>
                <a:lnTo>
                  <a:pt x="99129" y="67409"/>
                </a:lnTo>
                <a:lnTo>
                  <a:pt x="96566" y="71606"/>
                </a:lnTo>
                <a:lnTo>
                  <a:pt x="93905" y="75356"/>
                </a:lnTo>
                <a:lnTo>
                  <a:pt x="91179" y="78809"/>
                </a:lnTo>
                <a:lnTo>
                  <a:pt x="88408" y="82063"/>
                </a:lnTo>
                <a:lnTo>
                  <a:pt x="85609" y="85185"/>
                </a:lnTo>
                <a:lnTo>
                  <a:pt x="82790" y="88219"/>
                </a:lnTo>
                <a:lnTo>
                  <a:pt x="79959" y="92147"/>
                </a:lnTo>
                <a:lnTo>
                  <a:pt x="77119" y="96670"/>
                </a:lnTo>
                <a:lnTo>
                  <a:pt x="74272" y="101591"/>
                </a:lnTo>
                <a:lnTo>
                  <a:pt x="70470" y="105824"/>
                </a:lnTo>
                <a:lnTo>
                  <a:pt x="66030" y="109598"/>
                </a:lnTo>
                <a:lnTo>
                  <a:pt x="61165" y="113067"/>
                </a:lnTo>
                <a:lnTo>
                  <a:pt x="56970" y="115379"/>
                </a:lnTo>
                <a:lnTo>
                  <a:pt x="53220" y="116921"/>
                </a:lnTo>
                <a:lnTo>
                  <a:pt x="49768" y="117949"/>
                </a:lnTo>
                <a:lnTo>
                  <a:pt x="47466" y="119587"/>
                </a:lnTo>
                <a:lnTo>
                  <a:pt x="45932" y="121631"/>
                </a:lnTo>
                <a:lnTo>
                  <a:pt x="44909" y="123946"/>
                </a:lnTo>
                <a:lnTo>
                  <a:pt x="43274" y="125490"/>
                </a:lnTo>
                <a:lnTo>
                  <a:pt x="41232" y="126519"/>
                </a:lnTo>
                <a:lnTo>
                  <a:pt x="38918" y="127205"/>
                </a:lnTo>
                <a:lnTo>
                  <a:pt x="33807" y="130507"/>
                </a:lnTo>
                <a:lnTo>
                  <a:pt x="31111" y="132721"/>
                </a:lnTo>
                <a:lnTo>
                  <a:pt x="29313" y="135150"/>
                </a:lnTo>
                <a:lnTo>
                  <a:pt x="28115" y="137721"/>
                </a:lnTo>
                <a:lnTo>
                  <a:pt x="27316" y="140389"/>
                </a:lnTo>
                <a:lnTo>
                  <a:pt x="25831" y="142166"/>
                </a:lnTo>
                <a:lnTo>
                  <a:pt x="23888" y="143352"/>
                </a:lnTo>
                <a:lnTo>
                  <a:pt x="17540" y="145583"/>
                </a:lnTo>
                <a:lnTo>
                  <a:pt x="21813" y="145681"/>
                </a:lnTo>
                <a:lnTo>
                  <a:pt x="23115" y="146647"/>
                </a:lnTo>
                <a:lnTo>
                  <a:pt x="23983" y="148244"/>
                </a:lnTo>
                <a:lnTo>
                  <a:pt x="24561" y="150261"/>
                </a:lnTo>
                <a:lnTo>
                  <a:pt x="25899" y="151606"/>
                </a:lnTo>
                <a:lnTo>
                  <a:pt x="27744" y="152502"/>
                </a:lnTo>
                <a:lnTo>
                  <a:pt x="32333" y="153498"/>
                </a:lnTo>
                <a:lnTo>
                  <a:pt x="37548" y="153941"/>
                </a:lnTo>
                <a:lnTo>
                  <a:pt x="40272" y="154058"/>
                </a:lnTo>
                <a:lnTo>
                  <a:pt x="49777" y="154264"/>
                </a:lnTo>
                <a:lnTo>
                  <a:pt x="52235" y="155227"/>
                </a:lnTo>
                <a:lnTo>
                  <a:pt x="55778" y="156821"/>
                </a:lnTo>
                <a:lnTo>
                  <a:pt x="60046" y="158836"/>
                </a:lnTo>
                <a:lnTo>
                  <a:pt x="63843" y="160180"/>
                </a:lnTo>
                <a:lnTo>
                  <a:pt x="67327" y="161075"/>
                </a:lnTo>
                <a:lnTo>
                  <a:pt x="70602" y="161673"/>
                </a:lnTo>
                <a:lnTo>
                  <a:pt x="73738" y="162071"/>
                </a:lnTo>
                <a:lnTo>
                  <a:pt x="76782" y="162336"/>
                </a:lnTo>
                <a:lnTo>
                  <a:pt x="79763" y="162513"/>
                </a:lnTo>
                <a:lnTo>
                  <a:pt x="85615" y="162710"/>
                </a:lnTo>
                <a:lnTo>
                  <a:pt x="97134" y="162836"/>
                </a:lnTo>
                <a:lnTo>
                  <a:pt x="171450" y="162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5"/>
          <p:cNvSpPr/>
          <p:nvPr/>
        </p:nvSpPr>
        <p:spPr>
          <a:xfrm>
            <a:off x="1340167" y="3484068"/>
            <a:ext cx="204152" cy="322089"/>
          </a:xfrm>
          <a:custGeom>
            <a:avLst/>
            <a:gdLst/>
            <a:ahLst/>
            <a:cxnLst/>
            <a:rect l="0" t="0" r="0" b="0"/>
            <a:pathLst>
              <a:path w="204152" h="322089">
                <a:moveTo>
                  <a:pt x="0" y="4939"/>
                </a:moveTo>
                <a:lnTo>
                  <a:pt x="0" y="0"/>
                </a:lnTo>
                <a:lnTo>
                  <a:pt x="0" y="4865"/>
                </a:lnTo>
                <a:lnTo>
                  <a:pt x="7381" y="12314"/>
                </a:lnTo>
                <a:lnTo>
                  <a:pt x="8043" y="15519"/>
                </a:lnTo>
                <a:lnTo>
                  <a:pt x="8219" y="17708"/>
                </a:lnTo>
                <a:lnTo>
                  <a:pt x="10955" y="25219"/>
                </a:lnTo>
                <a:lnTo>
                  <a:pt x="14394" y="33955"/>
                </a:lnTo>
                <a:lnTo>
                  <a:pt x="15922" y="41012"/>
                </a:lnTo>
                <a:lnTo>
                  <a:pt x="16783" y="50341"/>
                </a:lnTo>
                <a:lnTo>
                  <a:pt x="17856" y="53304"/>
                </a:lnTo>
                <a:lnTo>
                  <a:pt x="21588" y="59137"/>
                </a:lnTo>
                <a:lnTo>
                  <a:pt x="26422" y="64905"/>
                </a:lnTo>
                <a:lnTo>
                  <a:pt x="31746" y="70643"/>
                </a:lnTo>
                <a:lnTo>
                  <a:pt x="37287" y="76368"/>
                </a:lnTo>
                <a:lnTo>
                  <a:pt x="39145" y="79228"/>
                </a:lnTo>
                <a:lnTo>
                  <a:pt x="41210" y="84947"/>
                </a:lnTo>
                <a:lnTo>
                  <a:pt x="42714" y="86852"/>
                </a:lnTo>
                <a:lnTo>
                  <a:pt x="44668" y="88123"/>
                </a:lnTo>
                <a:lnTo>
                  <a:pt x="46924" y="88970"/>
                </a:lnTo>
                <a:lnTo>
                  <a:pt x="51970" y="92451"/>
                </a:lnTo>
                <a:lnTo>
                  <a:pt x="54649" y="94713"/>
                </a:lnTo>
                <a:lnTo>
                  <a:pt x="57388" y="96221"/>
                </a:lnTo>
                <a:lnTo>
                  <a:pt x="62971" y="97896"/>
                </a:lnTo>
                <a:lnTo>
                  <a:pt x="68627" y="98641"/>
                </a:lnTo>
                <a:lnTo>
                  <a:pt x="71469" y="98840"/>
                </a:lnTo>
                <a:lnTo>
                  <a:pt x="74316" y="99924"/>
                </a:lnTo>
                <a:lnTo>
                  <a:pt x="80019" y="103670"/>
                </a:lnTo>
                <a:lnTo>
                  <a:pt x="82874" y="104097"/>
                </a:lnTo>
                <a:lnTo>
                  <a:pt x="85729" y="103430"/>
                </a:lnTo>
                <a:lnTo>
                  <a:pt x="91442" y="101100"/>
                </a:lnTo>
                <a:lnTo>
                  <a:pt x="97156" y="100065"/>
                </a:lnTo>
                <a:lnTo>
                  <a:pt x="101177" y="99482"/>
                </a:lnTo>
                <a:lnTo>
                  <a:pt x="106919" y="94758"/>
                </a:lnTo>
                <a:lnTo>
                  <a:pt x="111972" y="89944"/>
                </a:lnTo>
                <a:lnTo>
                  <a:pt x="118426" y="83643"/>
                </a:lnTo>
                <a:lnTo>
                  <a:pt x="119309" y="77701"/>
                </a:lnTo>
                <a:lnTo>
                  <a:pt x="119701" y="69663"/>
                </a:lnTo>
                <a:lnTo>
                  <a:pt x="119875" y="62915"/>
                </a:lnTo>
                <a:lnTo>
                  <a:pt x="120875" y="59782"/>
                </a:lnTo>
                <a:lnTo>
                  <a:pt x="125879" y="50822"/>
                </a:lnTo>
                <a:lnTo>
                  <a:pt x="127384" y="45017"/>
                </a:lnTo>
                <a:lnTo>
                  <a:pt x="128231" y="36393"/>
                </a:lnTo>
                <a:lnTo>
                  <a:pt x="128482" y="27806"/>
                </a:lnTo>
                <a:lnTo>
                  <a:pt x="128587" y="4939"/>
                </a:lnTo>
                <a:lnTo>
                  <a:pt x="135968" y="12320"/>
                </a:lnTo>
                <a:lnTo>
                  <a:pt x="136630" y="15522"/>
                </a:lnTo>
                <a:lnTo>
                  <a:pt x="136807" y="17709"/>
                </a:lnTo>
                <a:lnTo>
                  <a:pt x="137877" y="20120"/>
                </a:lnTo>
                <a:lnTo>
                  <a:pt x="142982" y="28064"/>
                </a:lnTo>
                <a:lnTo>
                  <a:pt x="144510" y="33632"/>
                </a:lnTo>
                <a:lnTo>
                  <a:pt x="145370" y="42121"/>
                </a:lnTo>
                <a:lnTo>
                  <a:pt x="146444" y="44967"/>
                </a:lnTo>
                <a:lnTo>
                  <a:pt x="150176" y="50669"/>
                </a:lnTo>
                <a:lnTo>
                  <a:pt x="155010" y="56379"/>
                </a:lnTo>
                <a:lnTo>
                  <a:pt x="160333" y="63044"/>
                </a:lnTo>
                <a:lnTo>
                  <a:pt x="165874" y="72356"/>
                </a:lnTo>
                <a:lnTo>
                  <a:pt x="171512" y="80305"/>
                </a:lnTo>
                <a:lnTo>
                  <a:pt x="177192" y="87012"/>
                </a:lnTo>
                <a:lnTo>
                  <a:pt x="182892" y="93169"/>
                </a:lnTo>
                <a:lnTo>
                  <a:pt x="184793" y="97096"/>
                </a:lnTo>
                <a:lnTo>
                  <a:pt x="188421" y="111726"/>
                </a:lnTo>
                <a:lnTo>
                  <a:pt x="190384" y="117088"/>
                </a:lnTo>
                <a:lnTo>
                  <a:pt x="192645" y="122568"/>
                </a:lnTo>
                <a:lnTo>
                  <a:pt x="197697" y="131196"/>
                </a:lnTo>
                <a:lnTo>
                  <a:pt x="200378" y="134830"/>
                </a:lnTo>
                <a:lnTo>
                  <a:pt x="202165" y="139158"/>
                </a:lnTo>
                <a:lnTo>
                  <a:pt x="204151" y="149047"/>
                </a:lnTo>
                <a:lnTo>
                  <a:pt x="203728" y="154351"/>
                </a:lnTo>
                <a:lnTo>
                  <a:pt x="202494" y="159792"/>
                </a:lnTo>
                <a:lnTo>
                  <a:pt x="200718" y="165325"/>
                </a:lnTo>
                <a:lnTo>
                  <a:pt x="198746" y="174012"/>
                </a:lnTo>
                <a:lnTo>
                  <a:pt x="197869" y="182000"/>
                </a:lnTo>
                <a:lnTo>
                  <a:pt x="197479" y="191900"/>
                </a:lnTo>
                <a:lnTo>
                  <a:pt x="197229" y="213778"/>
                </a:lnTo>
                <a:lnTo>
                  <a:pt x="197195" y="225074"/>
                </a:lnTo>
                <a:lnTo>
                  <a:pt x="196233" y="229801"/>
                </a:lnTo>
                <a:lnTo>
                  <a:pt x="192625" y="237593"/>
                </a:lnTo>
                <a:lnTo>
                  <a:pt x="185238" y="251885"/>
                </a:lnTo>
                <a:lnTo>
                  <a:pt x="179801" y="260108"/>
                </a:lnTo>
                <a:lnTo>
                  <a:pt x="174209" y="267890"/>
                </a:lnTo>
                <a:lnTo>
                  <a:pt x="168549" y="277699"/>
                </a:lnTo>
                <a:lnTo>
                  <a:pt x="162858" y="285868"/>
                </a:lnTo>
                <a:lnTo>
                  <a:pt x="157154" y="292674"/>
                </a:lnTo>
                <a:lnTo>
                  <a:pt x="151444" y="298874"/>
                </a:lnTo>
                <a:lnTo>
                  <a:pt x="148587" y="300908"/>
                </a:lnTo>
                <a:lnTo>
                  <a:pt x="142874" y="303168"/>
                </a:lnTo>
                <a:lnTo>
                  <a:pt x="137159" y="306713"/>
                </a:lnTo>
                <a:lnTo>
                  <a:pt x="134302" y="308992"/>
                </a:lnTo>
                <a:lnTo>
                  <a:pt x="131445" y="310511"/>
                </a:lnTo>
                <a:lnTo>
                  <a:pt x="125730" y="312199"/>
                </a:lnTo>
                <a:lnTo>
                  <a:pt x="120015" y="315489"/>
                </a:lnTo>
                <a:lnTo>
                  <a:pt x="117157" y="317700"/>
                </a:lnTo>
                <a:lnTo>
                  <a:pt x="111442" y="320156"/>
                </a:lnTo>
                <a:lnTo>
                  <a:pt x="104563" y="321733"/>
                </a:lnTo>
                <a:lnTo>
                  <a:pt x="98821" y="322007"/>
                </a:lnTo>
                <a:lnTo>
                  <a:pt x="91087" y="322088"/>
                </a:lnTo>
                <a:lnTo>
                  <a:pt x="88347" y="321146"/>
                </a:lnTo>
                <a:lnTo>
                  <a:pt x="82763" y="317561"/>
                </a:lnTo>
                <a:lnTo>
                  <a:pt x="77106" y="315332"/>
                </a:lnTo>
                <a:lnTo>
                  <a:pt x="71417" y="314342"/>
                </a:lnTo>
                <a:lnTo>
                  <a:pt x="65713" y="313901"/>
                </a:lnTo>
                <a:lnTo>
                  <a:pt x="63811" y="312832"/>
                </a:lnTo>
                <a:lnTo>
                  <a:pt x="62543" y="311166"/>
                </a:lnTo>
                <a:lnTo>
                  <a:pt x="61698" y="309103"/>
                </a:lnTo>
                <a:lnTo>
                  <a:pt x="60182" y="307728"/>
                </a:lnTo>
                <a:lnTo>
                  <a:pt x="58219" y="306811"/>
                </a:lnTo>
                <a:lnTo>
                  <a:pt x="53497" y="305792"/>
                </a:lnTo>
                <a:lnTo>
                  <a:pt x="48224" y="305339"/>
                </a:lnTo>
                <a:lnTo>
                  <a:pt x="43333" y="305008"/>
                </a:lnTo>
                <a:lnTo>
                  <a:pt x="38451" y="300435"/>
                </a:lnTo>
                <a:lnTo>
                  <a:pt x="36111" y="299092"/>
                </a:lnTo>
                <a:lnTo>
                  <a:pt x="30972" y="297598"/>
                </a:lnTo>
                <a:lnTo>
                  <a:pt x="25803" y="296640"/>
                </a:lnTo>
                <a:lnTo>
                  <a:pt x="20134" y="296474"/>
                </a:lnTo>
                <a:lnTo>
                  <a:pt x="17145" y="2964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PenAnnotation36"/>
          <p:cNvSpPr/>
          <p:nvPr/>
        </p:nvSpPr>
        <p:spPr>
          <a:xfrm>
            <a:off x="1674494" y="3549015"/>
            <a:ext cx="188596" cy="16792"/>
          </a:xfrm>
          <a:custGeom>
            <a:avLst/>
            <a:gdLst/>
            <a:ahLst/>
            <a:cxnLst/>
            <a:rect l="0" t="0" r="0" b="0"/>
            <a:pathLst>
              <a:path w="188596" h="16792">
                <a:moveTo>
                  <a:pt x="0" y="0"/>
                </a:moveTo>
                <a:lnTo>
                  <a:pt x="79554" y="0"/>
                </a:lnTo>
                <a:lnTo>
                  <a:pt x="83516" y="952"/>
                </a:lnTo>
                <a:lnTo>
                  <a:pt x="88063" y="2539"/>
                </a:lnTo>
                <a:lnTo>
                  <a:pt x="92999" y="4551"/>
                </a:lnTo>
                <a:lnTo>
                  <a:pt x="97242" y="5891"/>
                </a:lnTo>
                <a:lnTo>
                  <a:pt x="101023" y="6785"/>
                </a:lnTo>
                <a:lnTo>
                  <a:pt x="104496" y="7381"/>
                </a:lnTo>
                <a:lnTo>
                  <a:pt x="107764" y="7778"/>
                </a:lnTo>
                <a:lnTo>
                  <a:pt x="110896" y="8043"/>
                </a:lnTo>
                <a:lnTo>
                  <a:pt x="113935" y="8219"/>
                </a:lnTo>
                <a:lnTo>
                  <a:pt x="119853" y="8415"/>
                </a:lnTo>
                <a:lnTo>
                  <a:pt x="131080" y="8525"/>
                </a:lnTo>
                <a:lnTo>
                  <a:pt x="147389" y="8563"/>
                </a:lnTo>
                <a:lnTo>
                  <a:pt x="151600" y="9518"/>
                </a:lnTo>
                <a:lnTo>
                  <a:pt x="156312" y="11108"/>
                </a:lnTo>
                <a:lnTo>
                  <a:pt x="168460" y="15952"/>
                </a:lnTo>
                <a:lnTo>
                  <a:pt x="170410" y="16350"/>
                </a:lnTo>
                <a:lnTo>
                  <a:pt x="175115" y="16791"/>
                </a:lnTo>
                <a:lnTo>
                  <a:pt x="177703" y="15956"/>
                </a:lnTo>
                <a:lnTo>
                  <a:pt x="180382" y="14448"/>
                </a:lnTo>
                <a:lnTo>
                  <a:pt x="18859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PenAnnotation37"/>
          <p:cNvSpPr/>
          <p:nvPr/>
        </p:nvSpPr>
        <p:spPr>
          <a:xfrm>
            <a:off x="1751647" y="3471862"/>
            <a:ext cx="77154" cy="171451"/>
          </a:xfrm>
          <a:custGeom>
            <a:avLst/>
            <a:gdLst/>
            <a:ahLst/>
            <a:cxnLst/>
            <a:rect l="0" t="0" r="0" b="0"/>
            <a:pathLst>
              <a:path w="77154" h="17145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7381" y="15601"/>
                </a:lnTo>
                <a:lnTo>
                  <a:pt x="8731" y="17068"/>
                </a:lnTo>
                <a:lnTo>
                  <a:pt x="15181" y="23684"/>
                </a:lnTo>
                <a:lnTo>
                  <a:pt x="20400" y="28941"/>
                </a:lnTo>
                <a:lnTo>
                  <a:pt x="22172" y="31677"/>
                </a:lnTo>
                <a:lnTo>
                  <a:pt x="23354" y="34453"/>
                </a:lnTo>
                <a:lnTo>
                  <a:pt x="24142" y="37256"/>
                </a:lnTo>
                <a:lnTo>
                  <a:pt x="25620" y="41030"/>
                </a:lnTo>
                <a:lnTo>
                  <a:pt x="27557" y="45451"/>
                </a:lnTo>
                <a:lnTo>
                  <a:pt x="29802" y="50303"/>
                </a:lnTo>
                <a:lnTo>
                  <a:pt x="31298" y="54490"/>
                </a:lnTo>
                <a:lnTo>
                  <a:pt x="32295" y="58234"/>
                </a:lnTo>
                <a:lnTo>
                  <a:pt x="32960" y="61683"/>
                </a:lnTo>
                <a:lnTo>
                  <a:pt x="33403" y="65887"/>
                </a:lnTo>
                <a:lnTo>
                  <a:pt x="33699" y="70595"/>
                </a:lnTo>
                <a:lnTo>
                  <a:pt x="33896" y="75638"/>
                </a:lnTo>
                <a:lnTo>
                  <a:pt x="34980" y="79953"/>
                </a:lnTo>
                <a:lnTo>
                  <a:pt x="36655" y="83782"/>
                </a:lnTo>
                <a:lnTo>
                  <a:pt x="38724" y="87287"/>
                </a:lnTo>
                <a:lnTo>
                  <a:pt x="40103" y="90577"/>
                </a:lnTo>
                <a:lnTo>
                  <a:pt x="41023" y="93722"/>
                </a:lnTo>
                <a:lnTo>
                  <a:pt x="41636" y="96771"/>
                </a:lnTo>
                <a:lnTo>
                  <a:pt x="42997" y="99757"/>
                </a:lnTo>
                <a:lnTo>
                  <a:pt x="44858" y="102700"/>
                </a:lnTo>
                <a:lnTo>
                  <a:pt x="47050" y="105614"/>
                </a:lnTo>
                <a:lnTo>
                  <a:pt x="48512" y="109462"/>
                </a:lnTo>
                <a:lnTo>
                  <a:pt x="49486" y="113932"/>
                </a:lnTo>
                <a:lnTo>
                  <a:pt x="50136" y="118818"/>
                </a:lnTo>
                <a:lnTo>
                  <a:pt x="50569" y="123027"/>
                </a:lnTo>
                <a:lnTo>
                  <a:pt x="50858" y="126785"/>
                </a:lnTo>
                <a:lnTo>
                  <a:pt x="51050" y="130244"/>
                </a:lnTo>
                <a:lnTo>
                  <a:pt x="51264" y="136626"/>
                </a:lnTo>
                <a:lnTo>
                  <a:pt x="51321" y="139662"/>
                </a:lnTo>
                <a:lnTo>
                  <a:pt x="52311" y="142638"/>
                </a:lnTo>
                <a:lnTo>
                  <a:pt x="53924" y="145574"/>
                </a:lnTo>
                <a:lnTo>
                  <a:pt x="58806" y="152581"/>
                </a:lnTo>
                <a:lnTo>
                  <a:pt x="60159" y="154108"/>
                </a:lnTo>
                <a:lnTo>
                  <a:pt x="67283" y="161534"/>
                </a:lnTo>
                <a:lnTo>
                  <a:pt x="67715" y="162935"/>
                </a:lnTo>
                <a:lnTo>
                  <a:pt x="68196" y="167031"/>
                </a:lnTo>
                <a:lnTo>
                  <a:pt x="69276" y="168504"/>
                </a:lnTo>
                <a:lnTo>
                  <a:pt x="70949" y="169486"/>
                </a:lnTo>
                <a:lnTo>
                  <a:pt x="7715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SMARTPenAnnotation38"/>
          <p:cNvSpPr/>
          <p:nvPr/>
        </p:nvSpPr>
        <p:spPr>
          <a:xfrm>
            <a:off x="1918421" y="3446145"/>
            <a:ext cx="158982" cy="119663"/>
          </a:xfrm>
          <a:custGeom>
            <a:avLst/>
            <a:gdLst/>
            <a:ahLst/>
            <a:cxnLst/>
            <a:rect l="0" t="0" r="0" b="0"/>
            <a:pathLst>
              <a:path w="158982" h="119663">
                <a:moveTo>
                  <a:pt x="47538" y="0"/>
                </a:moveTo>
                <a:lnTo>
                  <a:pt x="47538" y="20473"/>
                </a:lnTo>
                <a:lnTo>
                  <a:pt x="46586" y="23173"/>
                </a:lnTo>
                <a:lnTo>
                  <a:pt x="44998" y="25926"/>
                </a:lnTo>
                <a:lnTo>
                  <a:pt x="42988" y="28714"/>
                </a:lnTo>
                <a:lnTo>
                  <a:pt x="41647" y="31525"/>
                </a:lnTo>
                <a:lnTo>
                  <a:pt x="40753" y="34352"/>
                </a:lnTo>
                <a:lnTo>
                  <a:pt x="40158" y="37188"/>
                </a:lnTo>
                <a:lnTo>
                  <a:pt x="39761" y="40032"/>
                </a:lnTo>
                <a:lnTo>
                  <a:pt x="39495" y="42881"/>
                </a:lnTo>
                <a:lnTo>
                  <a:pt x="39319" y="45732"/>
                </a:lnTo>
                <a:lnTo>
                  <a:pt x="39123" y="51440"/>
                </a:lnTo>
                <a:lnTo>
                  <a:pt x="39071" y="54296"/>
                </a:lnTo>
                <a:lnTo>
                  <a:pt x="38083" y="57152"/>
                </a:lnTo>
                <a:lnTo>
                  <a:pt x="36473" y="60009"/>
                </a:lnTo>
                <a:lnTo>
                  <a:pt x="34446" y="62866"/>
                </a:lnTo>
                <a:lnTo>
                  <a:pt x="33095" y="65723"/>
                </a:lnTo>
                <a:lnTo>
                  <a:pt x="32195" y="68580"/>
                </a:lnTo>
                <a:lnTo>
                  <a:pt x="31594" y="71437"/>
                </a:lnTo>
                <a:lnTo>
                  <a:pt x="30241" y="74295"/>
                </a:lnTo>
                <a:lnTo>
                  <a:pt x="28387" y="77152"/>
                </a:lnTo>
                <a:lnTo>
                  <a:pt x="26199" y="80010"/>
                </a:lnTo>
                <a:lnTo>
                  <a:pt x="23787" y="82867"/>
                </a:lnTo>
                <a:lnTo>
                  <a:pt x="21227" y="85725"/>
                </a:lnTo>
                <a:lnTo>
                  <a:pt x="14824" y="92604"/>
                </a:lnTo>
                <a:lnTo>
                  <a:pt x="6006" y="101529"/>
                </a:lnTo>
                <a:lnTo>
                  <a:pt x="4610" y="101976"/>
                </a:lnTo>
                <a:lnTo>
                  <a:pt x="0" y="102605"/>
                </a:lnTo>
                <a:lnTo>
                  <a:pt x="1963" y="102752"/>
                </a:lnTo>
                <a:lnTo>
                  <a:pt x="6010" y="105357"/>
                </a:lnTo>
                <a:lnTo>
                  <a:pt x="11819" y="110240"/>
                </a:lnTo>
                <a:lnTo>
                  <a:pt x="15153" y="110908"/>
                </a:lnTo>
                <a:lnTo>
                  <a:pt x="20504" y="111337"/>
                </a:lnTo>
                <a:lnTo>
                  <a:pt x="23776" y="111395"/>
                </a:lnTo>
                <a:lnTo>
                  <a:pt x="110124" y="111442"/>
                </a:lnTo>
                <a:lnTo>
                  <a:pt x="113075" y="112395"/>
                </a:lnTo>
                <a:lnTo>
                  <a:pt x="115994" y="113982"/>
                </a:lnTo>
                <a:lnTo>
                  <a:pt x="118893" y="115993"/>
                </a:lnTo>
                <a:lnTo>
                  <a:pt x="121778" y="117334"/>
                </a:lnTo>
                <a:lnTo>
                  <a:pt x="124654" y="118227"/>
                </a:lnTo>
                <a:lnTo>
                  <a:pt x="127524" y="118823"/>
                </a:lnTo>
                <a:lnTo>
                  <a:pt x="130390" y="119220"/>
                </a:lnTo>
                <a:lnTo>
                  <a:pt x="133253" y="119485"/>
                </a:lnTo>
                <a:lnTo>
                  <a:pt x="136114" y="119662"/>
                </a:lnTo>
                <a:lnTo>
                  <a:pt x="138974" y="118827"/>
                </a:lnTo>
                <a:lnTo>
                  <a:pt x="141833" y="117318"/>
                </a:lnTo>
                <a:lnTo>
                  <a:pt x="144691" y="115359"/>
                </a:lnTo>
                <a:lnTo>
                  <a:pt x="147549" y="114053"/>
                </a:lnTo>
                <a:lnTo>
                  <a:pt x="150407" y="113183"/>
                </a:lnTo>
                <a:lnTo>
                  <a:pt x="158981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SMARTPenAnnotation39"/>
          <p:cNvSpPr/>
          <p:nvPr/>
        </p:nvSpPr>
        <p:spPr>
          <a:xfrm>
            <a:off x="2068829" y="3429000"/>
            <a:ext cx="8574" cy="265748"/>
          </a:xfrm>
          <a:custGeom>
            <a:avLst/>
            <a:gdLst/>
            <a:ahLst/>
            <a:cxnLst/>
            <a:rect l="0" t="0" r="0" b="0"/>
            <a:pathLst>
              <a:path w="8574" h="265748">
                <a:moveTo>
                  <a:pt x="8573" y="0"/>
                </a:moveTo>
                <a:lnTo>
                  <a:pt x="8573" y="44563"/>
                </a:lnTo>
                <a:lnTo>
                  <a:pt x="7620" y="48759"/>
                </a:lnTo>
                <a:lnTo>
                  <a:pt x="6033" y="53461"/>
                </a:lnTo>
                <a:lnTo>
                  <a:pt x="4022" y="58500"/>
                </a:lnTo>
                <a:lnTo>
                  <a:pt x="2681" y="62813"/>
                </a:lnTo>
                <a:lnTo>
                  <a:pt x="1788" y="66640"/>
                </a:lnTo>
                <a:lnTo>
                  <a:pt x="1192" y="70144"/>
                </a:lnTo>
                <a:lnTo>
                  <a:pt x="795" y="74385"/>
                </a:lnTo>
                <a:lnTo>
                  <a:pt x="530" y="79117"/>
                </a:lnTo>
                <a:lnTo>
                  <a:pt x="236" y="89455"/>
                </a:lnTo>
                <a:lnTo>
                  <a:pt x="6" y="140040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SMARTPenAnnotation40"/>
          <p:cNvSpPr/>
          <p:nvPr/>
        </p:nvSpPr>
        <p:spPr>
          <a:xfrm>
            <a:off x="2163127" y="3514758"/>
            <a:ext cx="222886" cy="179990"/>
          </a:xfrm>
          <a:custGeom>
            <a:avLst/>
            <a:gdLst/>
            <a:ahLst/>
            <a:cxnLst/>
            <a:rect l="0" t="0" r="0" b="0"/>
            <a:pathLst>
              <a:path w="222886" h="179990">
                <a:moveTo>
                  <a:pt x="0" y="34257"/>
                </a:moveTo>
                <a:lnTo>
                  <a:pt x="7381" y="34257"/>
                </a:lnTo>
                <a:lnTo>
                  <a:pt x="12770" y="29706"/>
                </a:lnTo>
                <a:lnTo>
                  <a:pt x="15181" y="28365"/>
                </a:lnTo>
                <a:lnTo>
                  <a:pt x="20400" y="26876"/>
                </a:lnTo>
                <a:lnTo>
                  <a:pt x="25894" y="26214"/>
                </a:lnTo>
                <a:lnTo>
                  <a:pt x="28693" y="26037"/>
                </a:lnTo>
                <a:lnTo>
                  <a:pt x="32463" y="24967"/>
                </a:lnTo>
                <a:lnTo>
                  <a:pt x="36882" y="23301"/>
                </a:lnTo>
                <a:lnTo>
                  <a:pt x="41733" y="21238"/>
                </a:lnTo>
                <a:lnTo>
                  <a:pt x="45920" y="19863"/>
                </a:lnTo>
                <a:lnTo>
                  <a:pt x="49663" y="18946"/>
                </a:lnTo>
                <a:lnTo>
                  <a:pt x="56362" y="17927"/>
                </a:lnTo>
                <a:lnTo>
                  <a:pt x="62515" y="17474"/>
                </a:lnTo>
                <a:lnTo>
                  <a:pt x="70964" y="17273"/>
                </a:lnTo>
                <a:lnTo>
                  <a:pt x="75885" y="17219"/>
                </a:lnTo>
                <a:lnTo>
                  <a:pt x="80117" y="16231"/>
                </a:lnTo>
                <a:lnTo>
                  <a:pt x="83892" y="14619"/>
                </a:lnTo>
                <a:lnTo>
                  <a:pt x="90625" y="11241"/>
                </a:lnTo>
                <a:lnTo>
                  <a:pt x="96793" y="9740"/>
                </a:lnTo>
                <a:lnTo>
                  <a:pt x="100723" y="8387"/>
                </a:lnTo>
                <a:lnTo>
                  <a:pt x="105249" y="6533"/>
                </a:lnTo>
                <a:lnTo>
                  <a:pt x="110171" y="4344"/>
                </a:lnTo>
                <a:lnTo>
                  <a:pt x="114405" y="2885"/>
                </a:lnTo>
                <a:lnTo>
                  <a:pt x="118180" y="1912"/>
                </a:lnTo>
                <a:lnTo>
                  <a:pt x="124914" y="832"/>
                </a:lnTo>
                <a:lnTo>
                  <a:pt x="131082" y="351"/>
                </a:lnTo>
                <a:lnTo>
                  <a:pt x="136627" y="0"/>
                </a:lnTo>
                <a:lnTo>
                  <a:pt x="142003" y="2522"/>
                </a:lnTo>
                <a:lnTo>
                  <a:pt x="151875" y="7351"/>
                </a:lnTo>
                <a:lnTo>
                  <a:pt x="152685" y="8699"/>
                </a:lnTo>
                <a:lnTo>
                  <a:pt x="153825" y="14195"/>
                </a:lnTo>
                <a:lnTo>
                  <a:pt x="154210" y="19076"/>
                </a:lnTo>
                <a:lnTo>
                  <a:pt x="154286" y="24379"/>
                </a:lnTo>
                <a:lnTo>
                  <a:pt x="149749" y="29848"/>
                </a:lnTo>
                <a:lnTo>
                  <a:pt x="144977" y="34837"/>
                </a:lnTo>
                <a:lnTo>
                  <a:pt x="142372" y="37501"/>
                </a:lnTo>
                <a:lnTo>
                  <a:pt x="140634" y="40230"/>
                </a:lnTo>
                <a:lnTo>
                  <a:pt x="138704" y="45801"/>
                </a:lnTo>
                <a:lnTo>
                  <a:pt x="137237" y="48621"/>
                </a:lnTo>
                <a:lnTo>
                  <a:pt x="135306" y="51453"/>
                </a:lnTo>
                <a:lnTo>
                  <a:pt x="133067" y="54293"/>
                </a:lnTo>
                <a:lnTo>
                  <a:pt x="130621" y="57139"/>
                </a:lnTo>
                <a:lnTo>
                  <a:pt x="128038" y="59989"/>
                </a:lnTo>
                <a:lnTo>
                  <a:pt x="125364" y="62842"/>
                </a:lnTo>
                <a:lnTo>
                  <a:pt x="123581" y="66648"/>
                </a:lnTo>
                <a:lnTo>
                  <a:pt x="122392" y="71091"/>
                </a:lnTo>
                <a:lnTo>
                  <a:pt x="121600" y="75958"/>
                </a:lnTo>
                <a:lnTo>
                  <a:pt x="120119" y="80155"/>
                </a:lnTo>
                <a:lnTo>
                  <a:pt x="118179" y="83906"/>
                </a:lnTo>
                <a:lnTo>
                  <a:pt x="115934" y="87358"/>
                </a:lnTo>
                <a:lnTo>
                  <a:pt x="113484" y="90613"/>
                </a:lnTo>
                <a:lnTo>
                  <a:pt x="110899" y="93735"/>
                </a:lnTo>
                <a:lnTo>
                  <a:pt x="108222" y="96769"/>
                </a:lnTo>
                <a:lnTo>
                  <a:pt x="106438" y="99744"/>
                </a:lnTo>
                <a:lnTo>
                  <a:pt x="105249" y="102680"/>
                </a:lnTo>
                <a:lnTo>
                  <a:pt x="104456" y="105590"/>
                </a:lnTo>
                <a:lnTo>
                  <a:pt x="102975" y="109434"/>
                </a:lnTo>
                <a:lnTo>
                  <a:pt x="101035" y="113903"/>
                </a:lnTo>
                <a:lnTo>
                  <a:pt x="98789" y="118786"/>
                </a:lnTo>
                <a:lnTo>
                  <a:pt x="96339" y="122995"/>
                </a:lnTo>
                <a:lnTo>
                  <a:pt x="93754" y="126753"/>
                </a:lnTo>
                <a:lnTo>
                  <a:pt x="91078" y="130211"/>
                </a:lnTo>
                <a:lnTo>
                  <a:pt x="88341" y="133469"/>
                </a:lnTo>
                <a:lnTo>
                  <a:pt x="85564" y="136593"/>
                </a:lnTo>
                <a:lnTo>
                  <a:pt x="82760" y="139629"/>
                </a:lnTo>
                <a:lnTo>
                  <a:pt x="80891" y="142604"/>
                </a:lnTo>
                <a:lnTo>
                  <a:pt x="79645" y="145541"/>
                </a:lnTo>
                <a:lnTo>
                  <a:pt x="77645" y="152547"/>
                </a:lnTo>
                <a:lnTo>
                  <a:pt x="74831" y="156045"/>
                </a:lnTo>
                <a:lnTo>
                  <a:pt x="72747" y="158311"/>
                </a:lnTo>
                <a:lnTo>
                  <a:pt x="71358" y="160775"/>
                </a:lnTo>
                <a:lnTo>
                  <a:pt x="69815" y="166052"/>
                </a:lnTo>
                <a:lnTo>
                  <a:pt x="68688" y="170946"/>
                </a:lnTo>
                <a:lnTo>
                  <a:pt x="68612" y="175828"/>
                </a:lnTo>
                <a:lnTo>
                  <a:pt x="67649" y="177215"/>
                </a:lnTo>
                <a:lnTo>
                  <a:pt x="66054" y="178140"/>
                </a:lnTo>
                <a:lnTo>
                  <a:pt x="64039" y="178756"/>
                </a:lnTo>
                <a:lnTo>
                  <a:pt x="63647" y="179167"/>
                </a:lnTo>
                <a:lnTo>
                  <a:pt x="64339" y="179441"/>
                </a:lnTo>
                <a:lnTo>
                  <a:pt x="71110" y="179988"/>
                </a:lnTo>
                <a:lnTo>
                  <a:pt x="122873" y="179989"/>
                </a:lnTo>
                <a:lnTo>
                  <a:pt x="125731" y="179037"/>
                </a:lnTo>
                <a:lnTo>
                  <a:pt x="131445" y="175438"/>
                </a:lnTo>
                <a:lnTo>
                  <a:pt x="135255" y="174098"/>
                </a:lnTo>
                <a:lnTo>
                  <a:pt x="139700" y="173204"/>
                </a:lnTo>
                <a:lnTo>
                  <a:pt x="144568" y="172608"/>
                </a:lnTo>
                <a:lnTo>
                  <a:pt x="149719" y="172211"/>
                </a:lnTo>
                <a:lnTo>
                  <a:pt x="155058" y="171946"/>
                </a:lnTo>
                <a:lnTo>
                  <a:pt x="169133" y="171573"/>
                </a:lnTo>
                <a:lnTo>
                  <a:pt x="202856" y="171418"/>
                </a:lnTo>
                <a:lnTo>
                  <a:pt x="208585" y="171417"/>
                </a:lnTo>
                <a:lnTo>
                  <a:pt x="211447" y="170465"/>
                </a:lnTo>
                <a:lnTo>
                  <a:pt x="217166" y="166866"/>
                </a:lnTo>
                <a:lnTo>
                  <a:pt x="222885" y="1628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SMARTPenAnnotation41"/>
          <p:cNvSpPr/>
          <p:nvPr/>
        </p:nvSpPr>
        <p:spPr>
          <a:xfrm>
            <a:off x="2240279" y="3566160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5849" y="8219"/>
                </a:lnTo>
                <a:lnTo>
                  <a:pt x="19109" y="8415"/>
                </a:lnTo>
                <a:lnTo>
                  <a:pt x="24412" y="8541"/>
                </a:lnTo>
                <a:lnTo>
                  <a:pt x="105344" y="8572"/>
                </a:lnTo>
                <a:lnTo>
                  <a:pt x="108330" y="7619"/>
                </a:lnTo>
                <a:lnTo>
                  <a:pt x="111272" y="6032"/>
                </a:lnTo>
                <a:lnTo>
                  <a:pt x="114187" y="4021"/>
                </a:lnTo>
                <a:lnTo>
                  <a:pt x="118035" y="2681"/>
                </a:lnTo>
                <a:lnTo>
                  <a:pt x="122505" y="1787"/>
                </a:lnTo>
                <a:lnTo>
                  <a:pt x="134266" y="352"/>
                </a:lnTo>
                <a:lnTo>
                  <a:pt x="138414" y="157"/>
                </a:lnTo>
                <a:lnTo>
                  <a:pt x="140854" y="104"/>
                </a:lnTo>
                <a:lnTo>
                  <a:pt x="143433" y="1022"/>
                </a:lnTo>
                <a:lnTo>
                  <a:pt x="146104" y="2586"/>
                </a:lnTo>
                <a:lnTo>
                  <a:pt x="148838" y="4582"/>
                </a:lnTo>
                <a:lnTo>
                  <a:pt x="151613" y="5912"/>
                </a:lnTo>
                <a:lnTo>
                  <a:pt x="154416" y="6799"/>
                </a:lnTo>
                <a:lnTo>
                  <a:pt x="16287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PenAnnotation42"/>
          <p:cNvSpPr/>
          <p:nvPr/>
        </p:nvSpPr>
        <p:spPr>
          <a:xfrm>
            <a:off x="2540317" y="3523297"/>
            <a:ext cx="111443" cy="8571"/>
          </a:xfrm>
          <a:custGeom>
            <a:avLst/>
            <a:gdLst/>
            <a:ahLst/>
            <a:cxnLst/>
            <a:rect l="0" t="0" r="0" b="0"/>
            <a:pathLst>
              <a:path w="111443" h="857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20" y="4551"/>
                </a:lnTo>
                <a:lnTo>
                  <a:pt x="9289" y="5892"/>
                </a:lnTo>
                <a:lnTo>
                  <a:pt x="10956" y="6785"/>
                </a:lnTo>
                <a:lnTo>
                  <a:pt x="13019" y="7381"/>
                </a:lnTo>
                <a:lnTo>
                  <a:pt x="15347" y="7778"/>
                </a:lnTo>
                <a:lnTo>
                  <a:pt x="17851" y="8043"/>
                </a:lnTo>
                <a:lnTo>
                  <a:pt x="20473" y="8219"/>
                </a:lnTo>
                <a:lnTo>
                  <a:pt x="23174" y="8337"/>
                </a:lnTo>
                <a:lnTo>
                  <a:pt x="28714" y="8468"/>
                </a:lnTo>
                <a:lnTo>
                  <a:pt x="54296" y="8570"/>
                </a:lnTo>
                <a:lnTo>
                  <a:pt x="57152" y="7618"/>
                </a:lnTo>
                <a:lnTo>
                  <a:pt x="60009" y="6032"/>
                </a:lnTo>
                <a:lnTo>
                  <a:pt x="62866" y="4021"/>
                </a:lnTo>
                <a:lnTo>
                  <a:pt x="66676" y="2681"/>
                </a:lnTo>
                <a:lnTo>
                  <a:pt x="71120" y="1787"/>
                </a:lnTo>
                <a:lnTo>
                  <a:pt x="75989" y="1192"/>
                </a:lnTo>
                <a:lnTo>
                  <a:pt x="80187" y="794"/>
                </a:lnTo>
                <a:lnTo>
                  <a:pt x="83938" y="530"/>
                </a:lnTo>
                <a:lnTo>
                  <a:pt x="87391" y="353"/>
                </a:lnTo>
                <a:lnTo>
                  <a:pt x="93768" y="157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PenAnnotation43"/>
          <p:cNvSpPr/>
          <p:nvPr/>
        </p:nvSpPr>
        <p:spPr>
          <a:xfrm>
            <a:off x="2548889" y="3600450"/>
            <a:ext cx="111444" cy="1"/>
          </a:xfrm>
          <a:custGeom>
            <a:avLst/>
            <a:gdLst/>
            <a:ahLst/>
            <a:cxnLst/>
            <a:rect l="0" t="0" r="0" b="0"/>
            <a:pathLst>
              <a:path w="111444" h="1">
                <a:moveTo>
                  <a:pt x="0" y="0"/>
                </a:move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PenAnnotation44"/>
          <p:cNvSpPr/>
          <p:nvPr/>
        </p:nvSpPr>
        <p:spPr>
          <a:xfrm>
            <a:off x="2771784" y="3429003"/>
            <a:ext cx="333887" cy="214309"/>
          </a:xfrm>
          <a:custGeom>
            <a:avLst/>
            <a:gdLst/>
            <a:ahLst/>
            <a:cxnLst/>
            <a:rect l="0" t="0" r="0" b="0"/>
            <a:pathLst>
              <a:path w="333887" h="214309">
                <a:moveTo>
                  <a:pt x="8563" y="51432"/>
                </a:moveTo>
                <a:lnTo>
                  <a:pt x="4012" y="51432"/>
                </a:lnTo>
                <a:lnTo>
                  <a:pt x="2671" y="50479"/>
                </a:lnTo>
                <a:lnTo>
                  <a:pt x="1778" y="48892"/>
                </a:lnTo>
                <a:lnTo>
                  <a:pt x="95" y="43212"/>
                </a:lnTo>
                <a:lnTo>
                  <a:pt x="11" y="37037"/>
                </a:lnTo>
                <a:lnTo>
                  <a:pt x="0" y="35509"/>
                </a:lnTo>
                <a:lnTo>
                  <a:pt x="4544" y="30098"/>
                </a:lnTo>
                <a:lnTo>
                  <a:pt x="9317" y="25122"/>
                </a:lnTo>
                <a:lnTo>
                  <a:pt x="11923" y="22462"/>
                </a:lnTo>
                <a:lnTo>
                  <a:pt x="14613" y="20689"/>
                </a:lnTo>
                <a:lnTo>
                  <a:pt x="22950" y="17240"/>
                </a:lnTo>
                <a:lnTo>
                  <a:pt x="32405" y="10609"/>
                </a:lnTo>
                <a:lnTo>
                  <a:pt x="41702" y="5348"/>
                </a:lnTo>
                <a:lnTo>
                  <a:pt x="46848" y="3564"/>
                </a:lnTo>
                <a:lnTo>
                  <a:pt x="52184" y="2375"/>
                </a:lnTo>
                <a:lnTo>
                  <a:pt x="57646" y="1582"/>
                </a:lnTo>
                <a:lnTo>
                  <a:pt x="63192" y="1054"/>
                </a:lnTo>
                <a:lnTo>
                  <a:pt x="68795" y="701"/>
                </a:lnTo>
                <a:lnTo>
                  <a:pt x="79148" y="310"/>
                </a:lnTo>
                <a:lnTo>
                  <a:pt x="86924" y="136"/>
                </a:lnTo>
                <a:lnTo>
                  <a:pt x="135237" y="0"/>
                </a:lnTo>
                <a:lnTo>
                  <a:pt x="139685" y="951"/>
                </a:lnTo>
                <a:lnTo>
                  <a:pt x="147167" y="4549"/>
                </a:lnTo>
                <a:lnTo>
                  <a:pt x="153667" y="9322"/>
                </a:lnTo>
                <a:lnTo>
                  <a:pt x="159731" y="14619"/>
                </a:lnTo>
                <a:lnTo>
                  <a:pt x="165602" y="20148"/>
                </a:lnTo>
                <a:lnTo>
                  <a:pt x="167548" y="22956"/>
                </a:lnTo>
                <a:lnTo>
                  <a:pt x="169710" y="28616"/>
                </a:lnTo>
                <a:lnTo>
                  <a:pt x="170672" y="34306"/>
                </a:lnTo>
                <a:lnTo>
                  <a:pt x="171099" y="40010"/>
                </a:lnTo>
                <a:lnTo>
                  <a:pt x="171288" y="45720"/>
                </a:lnTo>
                <a:lnTo>
                  <a:pt x="170387" y="49529"/>
                </a:lnTo>
                <a:lnTo>
                  <a:pt x="168833" y="53973"/>
                </a:lnTo>
                <a:lnTo>
                  <a:pt x="166845" y="58841"/>
                </a:lnTo>
                <a:lnTo>
                  <a:pt x="165519" y="63039"/>
                </a:lnTo>
                <a:lnTo>
                  <a:pt x="164635" y="66790"/>
                </a:lnTo>
                <a:lnTo>
                  <a:pt x="164046" y="70243"/>
                </a:lnTo>
                <a:lnTo>
                  <a:pt x="162701" y="74450"/>
                </a:lnTo>
                <a:lnTo>
                  <a:pt x="160852" y="79159"/>
                </a:lnTo>
                <a:lnTo>
                  <a:pt x="158666" y="84205"/>
                </a:lnTo>
                <a:lnTo>
                  <a:pt x="156257" y="88520"/>
                </a:lnTo>
                <a:lnTo>
                  <a:pt x="153698" y="92350"/>
                </a:lnTo>
                <a:lnTo>
                  <a:pt x="151040" y="95855"/>
                </a:lnTo>
                <a:lnTo>
                  <a:pt x="148315" y="100097"/>
                </a:lnTo>
                <a:lnTo>
                  <a:pt x="145546" y="104830"/>
                </a:lnTo>
                <a:lnTo>
                  <a:pt x="142747" y="109891"/>
                </a:lnTo>
                <a:lnTo>
                  <a:pt x="139929" y="114217"/>
                </a:lnTo>
                <a:lnTo>
                  <a:pt x="137098" y="118053"/>
                </a:lnTo>
                <a:lnTo>
                  <a:pt x="134258" y="121564"/>
                </a:lnTo>
                <a:lnTo>
                  <a:pt x="128562" y="128004"/>
                </a:lnTo>
                <a:lnTo>
                  <a:pt x="125710" y="131055"/>
                </a:lnTo>
                <a:lnTo>
                  <a:pt x="122856" y="134994"/>
                </a:lnTo>
                <a:lnTo>
                  <a:pt x="120001" y="139525"/>
                </a:lnTo>
                <a:lnTo>
                  <a:pt x="117145" y="144450"/>
                </a:lnTo>
                <a:lnTo>
                  <a:pt x="114288" y="148687"/>
                </a:lnTo>
                <a:lnTo>
                  <a:pt x="111432" y="152463"/>
                </a:lnTo>
                <a:lnTo>
                  <a:pt x="108575" y="155933"/>
                </a:lnTo>
                <a:lnTo>
                  <a:pt x="105400" y="162329"/>
                </a:lnTo>
                <a:lnTo>
                  <a:pt x="104553" y="165369"/>
                </a:lnTo>
                <a:lnTo>
                  <a:pt x="101073" y="171285"/>
                </a:lnTo>
                <a:lnTo>
                  <a:pt x="96351" y="177090"/>
                </a:lnTo>
                <a:lnTo>
                  <a:pt x="91077" y="182845"/>
                </a:lnTo>
                <a:lnTo>
                  <a:pt x="85822" y="188409"/>
                </a:lnTo>
                <a:lnTo>
                  <a:pt x="81635" y="192638"/>
                </a:lnTo>
                <a:lnTo>
                  <a:pt x="80138" y="195099"/>
                </a:lnTo>
                <a:lnTo>
                  <a:pt x="78474" y="200374"/>
                </a:lnTo>
                <a:lnTo>
                  <a:pt x="77178" y="205597"/>
                </a:lnTo>
                <a:lnTo>
                  <a:pt x="77146" y="213105"/>
                </a:lnTo>
                <a:lnTo>
                  <a:pt x="78098" y="213506"/>
                </a:lnTo>
                <a:lnTo>
                  <a:pt x="86469" y="214150"/>
                </a:lnTo>
                <a:lnTo>
                  <a:pt x="94511" y="214262"/>
                </a:lnTo>
                <a:lnTo>
                  <a:pt x="140188" y="214308"/>
                </a:lnTo>
                <a:lnTo>
                  <a:pt x="146795" y="213356"/>
                </a:lnTo>
                <a:lnTo>
                  <a:pt x="153105" y="211769"/>
                </a:lnTo>
                <a:lnTo>
                  <a:pt x="159217" y="209758"/>
                </a:lnTo>
                <a:lnTo>
                  <a:pt x="166149" y="208417"/>
                </a:lnTo>
                <a:lnTo>
                  <a:pt x="173628" y="207524"/>
                </a:lnTo>
                <a:lnTo>
                  <a:pt x="181471" y="206928"/>
                </a:lnTo>
                <a:lnTo>
                  <a:pt x="189558" y="206531"/>
                </a:lnTo>
                <a:lnTo>
                  <a:pt x="206163" y="206089"/>
                </a:lnTo>
                <a:lnTo>
                  <a:pt x="213639" y="205020"/>
                </a:lnTo>
                <a:lnTo>
                  <a:pt x="220527" y="203353"/>
                </a:lnTo>
                <a:lnTo>
                  <a:pt x="227025" y="201290"/>
                </a:lnTo>
                <a:lnTo>
                  <a:pt x="234215" y="199915"/>
                </a:lnTo>
                <a:lnTo>
                  <a:pt x="241865" y="198998"/>
                </a:lnTo>
                <a:lnTo>
                  <a:pt x="249823" y="198387"/>
                </a:lnTo>
                <a:lnTo>
                  <a:pt x="257033" y="197979"/>
                </a:lnTo>
                <a:lnTo>
                  <a:pt x="270124" y="197526"/>
                </a:lnTo>
                <a:lnTo>
                  <a:pt x="297313" y="197212"/>
                </a:lnTo>
                <a:lnTo>
                  <a:pt x="333886" y="197164"/>
                </a:lnTo>
                <a:lnTo>
                  <a:pt x="325745" y="1971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PenAnnotation45"/>
          <p:cNvSpPr/>
          <p:nvPr/>
        </p:nvSpPr>
        <p:spPr>
          <a:xfrm>
            <a:off x="3131819" y="3446145"/>
            <a:ext cx="77154" cy="94298"/>
          </a:xfrm>
          <a:custGeom>
            <a:avLst/>
            <a:gdLst/>
            <a:ahLst/>
            <a:cxnLst/>
            <a:rect l="0" t="0" r="0" b="0"/>
            <a:pathLst>
              <a:path w="77154" h="94298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043" y="2540"/>
                </a:lnTo>
                <a:lnTo>
                  <a:pt x="8468" y="7381"/>
                </a:lnTo>
                <a:lnTo>
                  <a:pt x="9456" y="7778"/>
                </a:lnTo>
                <a:lnTo>
                  <a:pt x="11067" y="8042"/>
                </a:lnTo>
                <a:lnTo>
                  <a:pt x="13093" y="8219"/>
                </a:lnTo>
                <a:lnTo>
                  <a:pt x="14444" y="9289"/>
                </a:lnTo>
                <a:lnTo>
                  <a:pt x="15345" y="10955"/>
                </a:lnTo>
                <a:lnTo>
                  <a:pt x="15945" y="13019"/>
                </a:lnTo>
                <a:lnTo>
                  <a:pt x="17297" y="15346"/>
                </a:lnTo>
                <a:lnTo>
                  <a:pt x="19152" y="17851"/>
                </a:lnTo>
                <a:lnTo>
                  <a:pt x="21341" y="20473"/>
                </a:lnTo>
                <a:lnTo>
                  <a:pt x="23752" y="23173"/>
                </a:lnTo>
                <a:lnTo>
                  <a:pt x="28972" y="28714"/>
                </a:lnTo>
                <a:lnTo>
                  <a:pt x="30745" y="31525"/>
                </a:lnTo>
                <a:lnTo>
                  <a:pt x="31927" y="34352"/>
                </a:lnTo>
                <a:lnTo>
                  <a:pt x="32714" y="37188"/>
                </a:lnTo>
                <a:lnTo>
                  <a:pt x="34192" y="40032"/>
                </a:lnTo>
                <a:lnTo>
                  <a:pt x="36130" y="42881"/>
                </a:lnTo>
                <a:lnTo>
                  <a:pt x="38374" y="45732"/>
                </a:lnTo>
                <a:lnTo>
                  <a:pt x="40823" y="48585"/>
                </a:lnTo>
                <a:lnTo>
                  <a:pt x="43408" y="51440"/>
                </a:lnTo>
                <a:lnTo>
                  <a:pt x="48820" y="57152"/>
                </a:lnTo>
                <a:lnTo>
                  <a:pt x="54401" y="62866"/>
                </a:lnTo>
                <a:lnTo>
                  <a:pt x="56270" y="65723"/>
                </a:lnTo>
                <a:lnTo>
                  <a:pt x="57516" y="68580"/>
                </a:lnTo>
                <a:lnTo>
                  <a:pt x="58347" y="71437"/>
                </a:lnTo>
                <a:lnTo>
                  <a:pt x="59853" y="73342"/>
                </a:lnTo>
                <a:lnTo>
                  <a:pt x="61810" y="74612"/>
                </a:lnTo>
                <a:lnTo>
                  <a:pt x="64067" y="75459"/>
                </a:lnTo>
                <a:lnTo>
                  <a:pt x="66524" y="76976"/>
                </a:lnTo>
                <a:lnTo>
                  <a:pt x="69114" y="78940"/>
                </a:lnTo>
                <a:lnTo>
                  <a:pt x="75565" y="84384"/>
                </a:lnTo>
                <a:lnTo>
                  <a:pt x="76094" y="85784"/>
                </a:lnTo>
                <a:lnTo>
                  <a:pt x="76447" y="87669"/>
                </a:lnTo>
                <a:lnTo>
                  <a:pt x="77153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PenAnnotation46"/>
          <p:cNvSpPr/>
          <p:nvPr/>
        </p:nvSpPr>
        <p:spPr>
          <a:xfrm>
            <a:off x="3114677" y="3446188"/>
            <a:ext cx="119862" cy="68151"/>
          </a:xfrm>
          <a:custGeom>
            <a:avLst/>
            <a:gdLst/>
            <a:ahLst/>
            <a:cxnLst/>
            <a:rect l="0" t="0" r="0" b="0"/>
            <a:pathLst>
              <a:path w="119862" h="68151">
                <a:moveTo>
                  <a:pt x="68577" y="17102"/>
                </a:moveTo>
                <a:lnTo>
                  <a:pt x="48104" y="17102"/>
                </a:lnTo>
                <a:lnTo>
                  <a:pt x="46356" y="18054"/>
                </a:lnTo>
                <a:lnTo>
                  <a:pt x="45191" y="19641"/>
                </a:lnTo>
                <a:lnTo>
                  <a:pt x="43320" y="24483"/>
                </a:lnTo>
                <a:lnTo>
                  <a:pt x="42214" y="24880"/>
                </a:lnTo>
                <a:lnTo>
                  <a:pt x="40524" y="25145"/>
                </a:lnTo>
                <a:lnTo>
                  <a:pt x="38446" y="25321"/>
                </a:lnTo>
                <a:lnTo>
                  <a:pt x="36107" y="26391"/>
                </a:lnTo>
                <a:lnTo>
                  <a:pt x="33595" y="28057"/>
                </a:lnTo>
                <a:lnTo>
                  <a:pt x="27272" y="33024"/>
                </a:lnTo>
                <a:lnTo>
                  <a:pt x="25800" y="34384"/>
                </a:lnTo>
                <a:lnTo>
                  <a:pt x="17259" y="42705"/>
                </a:lnTo>
                <a:lnTo>
                  <a:pt x="8591" y="51371"/>
                </a:lnTo>
                <a:lnTo>
                  <a:pt x="8570" y="51391"/>
                </a:lnTo>
                <a:lnTo>
                  <a:pt x="102" y="51391"/>
                </a:lnTo>
                <a:lnTo>
                  <a:pt x="67" y="50439"/>
                </a:lnTo>
                <a:lnTo>
                  <a:pt x="0" y="43172"/>
                </a:lnTo>
                <a:lnTo>
                  <a:pt x="2539" y="42976"/>
                </a:lnTo>
                <a:lnTo>
                  <a:pt x="6842" y="42889"/>
                </a:lnTo>
                <a:lnTo>
                  <a:pt x="98335" y="42819"/>
                </a:lnTo>
                <a:lnTo>
                  <a:pt x="99846" y="43772"/>
                </a:lnTo>
                <a:lnTo>
                  <a:pt x="100853" y="45359"/>
                </a:lnTo>
                <a:lnTo>
                  <a:pt x="101525" y="47370"/>
                </a:lnTo>
                <a:lnTo>
                  <a:pt x="101020" y="48711"/>
                </a:lnTo>
                <a:lnTo>
                  <a:pt x="99731" y="49604"/>
                </a:lnTo>
                <a:lnTo>
                  <a:pt x="97918" y="50200"/>
                </a:lnTo>
                <a:lnTo>
                  <a:pt x="95758" y="51550"/>
                </a:lnTo>
                <a:lnTo>
                  <a:pt x="93365" y="53402"/>
                </a:lnTo>
                <a:lnTo>
                  <a:pt x="90818" y="55589"/>
                </a:lnTo>
                <a:lnTo>
                  <a:pt x="88167" y="57048"/>
                </a:lnTo>
                <a:lnTo>
                  <a:pt x="85447" y="58020"/>
                </a:lnTo>
                <a:lnTo>
                  <a:pt x="82681" y="58668"/>
                </a:lnTo>
                <a:lnTo>
                  <a:pt x="78933" y="60053"/>
                </a:lnTo>
                <a:lnTo>
                  <a:pt x="74528" y="61928"/>
                </a:lnTo>
                <a:lnTo>
                  <a:pt x="69687" y="64131"/>
                </a:lnTo>
                <a:lnTo>
                  <a:pt x="64555" y="65599"/>
                </a:lnTo>
                <a:lnTo>
                  <a:pt x="59228" y="66578"/>
                </a:lnTo>
                <a:lnTo>
                  <a:pt x="53772" y="67231"/>
                </a:lnTo>
                <a:lnTo>
                  <a:pt x="49182" y="67666"/>
                </a:lnTo>
                <a:lnTo>
                  <a:pt x="45170" y="67957"/>
                </a:lnTo>
                <a:lnTo>
                  <a:pt x="41542" y="68150"/>
                </a:lnTo>
                <a:lnTo>
                  <a:pt x="38172" y="67326"/>
                </a:lnTo>
                <a:lnTo>
                  <a:pt x="34972" y="65825"/>
                </a:lnTo>
                <a:lnTo>
                  <a:pt x="31886" y="63871"/>
                </a:lnTo>
                <a:lnTo>
                  <a:pt x="28877" y="62569"/>
                </a:lnTo>
                <a:lnTo>
                  <a:pt x="25918" y="61700"/>
                </a:lnTo>
                <a:lnTo>
                  <a:pt x="22993" y="61122"/>
                </a:lnTo>
                <a:lnTo>
                  <a:pt x="21043" y="59783"/>
                </a:lnTo>
                <a:lnTo>
                  <a:pt x="19743" y="57939"/>
                </a:lnTo>
                <a:lnTo>
                  <a:pt x="18876" y="55756"/>
                </a:lnTo>
                <a:lnTo>
                  <a:pt x="17346" y="53349"/>
                </a:lnTo>
                <a:lnTo>
                  <a:pt x="15373" y="50791"/>
                </a:lnTo>
                <a:lnTo>
                  <a:pt x="13105" y="48134"/>
                </a:lnTo>
                <a:lnTo>
                  <a:pt x="12546" y="45410"/>
                </a:lnTo>
                <a:lnTo>
                  <a:pt x="13126" y="42641"/>
                </a:lnTo>
                <a:lnTo>
                  <a:pt x="14465" y="39843"/>
                </a:lnTo>
                <a:lnTo>
                  <a:pt x="15357" y="37025"/>
                </a:lnTo>
                <a:lnTo>
                  <a:pt x="15952" y="34194"/>
                </a:lnTo>
                <a:lnTo>
                  <a:pt x="16349" y="31354"/>
                </a:lnTo>
                <a:lnTo>
                  <a:pt x="17566" y="28508"/>
                </a:lnTo>
                <a:lnTo>
                  <a:pt x="19330" y="25658"/>
                </a:lnTo>
                <a:lnTo>
                  <a:pt x="21458" y="22806"/>
                </a:lnTo>
                <a:lnTo>
                  <a:pt x="24782" y="19952"/>
                </a:lnTo>
                <a:lnTo>
                  <a:pt x="28903" y="17097"/>
                </a:lnTo>
                <a:lnTo>
                  <a:pt x="33556" y="14241"/>
                </a:lnTo>
                <a:lnTo>
                  <a:pt x="37609" y="11385"/>
                </a:lnTo>
                <a:lnTo>
                  <a:pt x="41265" y="8528"/>
                </a:lnTo>
                <a:lnTo>
                  <a:pt x="44654" y="5671"/>
                </a:lnTo>
                <a:lnTo>
                  <a:pt x="48818" y="3766"/>
                </a:lnTo>
                <a:lnTo>
                  <a:pt x="53500" y="2496"/>
                </a:lnTo>
                <a:lnTo>
                  <a:pt x="58526" y="1650"/>
                </a:lnTo>
                <a:lnTo>
                  <a:pt x="62829" y="1086"/>
                </a:lnTo>
                <a:lnTo>
                  <a:pt x="66650" y="709"/>
                </a:lnTo>
                <a:lnTo>
                  <a:pt x="70150" y="458"/>
                </a:lnTo>
                <a:lnTo>
                  <a:pt x="74388" y="291"/>
                </a:lnTo>
                <a:lnTo>
                  <a:pt x="88503" y="56"/>
                </a:lnTo>
                <a:lnTo>
                  <a:pt x="95848" y="0"/>
                </a:lnTo>
                <a:lnTo>
                  <a:pt x="99140" y="938"/>
                </a:lnTo>
                <a:lnTo>
                  <a:pt x="102288" y="2516"/>
                </a:lnTo>
                <a:lnTo>
                  <a:pt x="105339" y="4520"/>
                </a:lnTo>
                <a:lnTo>
                  <a:pt x="108325" y="6809"/>
                </a:lnTo>
                <a:lnTo>
                  <a:pt x="111268" y="9287"/>
                </a:lnTo>
                <a:lnTo>
                  <a:pt x="114183" y="11892"/>
                </a:lnTo>
                <a:lnTo>
                  <a:pt x="116126" y="14581"/>
                </a:lnTo>
                <a:lnTo>
                  <a:pt x="117422" y="17326"/>
                </a:lnTo>
                <a:lnTo>
                  <a:pt x="118285" y="20109"/>
                </a:lnTo>
                <a:lnTo>
                  <a:pt x="118861" y="22916"/>
                </a:lnTo>
                <a:lnTo>
                  <a:pt x="119245" y="25741"/>
                </a:lnTo>
                <a:lnTo>
                  <a:pt x="119500" y="28576"/>
                </a:lnTo>
                <a:lnTo>
                  <a:pt x="119671" y="32371"/>
                </a:lnTo>
                <a:lnTo>
                  <a:pt x="119861" y="41668"/>
                </a:lnTo>
                <a:lnTo>
                  <a:pt x="118006" y="44909"/>
                </a:lnTo>
                <a:lnTo>
                  <a:pt x="114865" y="47070"/>
                </a:lnTo>
                <a:lnTo>
                  <a:pt x="110866" y="48511"/>
                </a:lnTo>
                <a:lnTo>
                  <a:pt x="107247" y="50423"/>
                </a:lnTo>
                <a:lnTo>
                  <a:pt x="103882" y="52651"/>
                </a:lnTo>
                <a:lnTo>
                  <a:pt x="100687" y="55088"/>
                </a:lnTo>
                <a:lnTo>
                  <a:pt x="97604" y="56714"/>
                </a:lnTo>
                <a:lnTo>
                  <a:pt x="94596" y="57797"/>
                </a:lnTo>
                <a:lnTo>
                  <a:pt x="91638" y="58519"/>
                </a:lnTo>
                <a:lnTo>
                  <a:pt x="88714" y="59001"/>
                </a:lnTo>
                <a:lnTo>
                  <a:pt x="85812" y="59322"/>
                </a:lnTo>
                <a:lnTo>
                  <a:pt x="78861" y="59837"/>
                </a:lnTo>
                <a:lnTo>
                  <a:pt x="75370" y="59908"/>
                </a:lnTo>
                <a:lnTo>
                  <a:pt x="73106" y="59927"/>
                </a:lnTo>
                <a:lnTo>
                  <a:pt x="70644" y="58987"/>
                </a:lnTo>
                <a:lnTo>
                  <a:pt x="68050" y="57407"/>
                </a:lnTo>
                <a:lnTo>
                  <a:pt x="65368" y="55402"/>
                </a:lnTo>
                <a:lnTo>
                  <a:pt x="63581" y="53113"/>
                </a:lnTo>
                <a:lnTo>
                  <a:pt x="62389" y="50634"/>
                </a:lnTo>
                <a:lnTo>
                  <a:pt x="61594" y="48029"/>
                </a:lnTo>
                <a:lnTo>
                  <a:pt x="60112" y="46293"/>
                </a:lnTo>
                <a:lnTo>
                  <a:pt x="58171" y="45134"/>
                </a:lnTo>
                <a:lnTo>
                  <a:pt x="51433" y="428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PenAnnotation47"/>
          <p:cNvSpPr/>
          <p:nvPr/>
        </p:nvSpPr>
        <p:spPr>
          <a:xfrm>
            <a:off x="2146454" y="2786062"/>
            <a:ext cx="101207" cy="68432"/>
          </a:xfrm>
          <a:custGeom>
            <a:avLst/>
            <a:gdLst/>
            <a:ahLst/>
            <a:cxnLst/>
            <a:rect l="0" t="0" r="0" b="0"/>
            <a:pathLst>
              <a:path w="101207" h="68432">
                <a:moveTo>
                  <a:pt x="93825" y="8573"/>
                </a:moveTo>
                <a:lnTo>
                  <a:pt x="101206" y="15953"/>
                </a:lnTo>
                <a:lnTo>
                  <a:pt x="100651" y="17303"/>
                </a:lnTo>
                <a:lnTo>
                  <a:pt x="99328" y="19156"/>
                </a:lnTo>
                <a:lnTo>
                  <a:pt x="97494" y="21343"/>
                </a:lnTo>
                <a:lnTo>
                  <a:pt x="96271" y="23754"/>
                </a:lnTo>
                <a:lnTo>
                  <a:pt x="95456" y="26313"/>
                </a:lnTo>
                <a:lnTo>
                  <a:pt x="94912" y="28972"/>
                </a:lnTo>
                <a:lnTo>
                  <a:pt x="93598" y="31697"/>
                </a:lnTo>
                <a:lnTo>
                  <a:pt x="91769" y="34467"/>
                </a:lnTo>
                <a:lnTo>
                  <a:pt x="89597" y="37265"/>
                </a:lnTo>
                <a:lnTo>
                  <a:pt x="86244" y="40083"/>
                </a:lnTo>
                <a:lnTo>
                  <a:pt x="82104" y="42915"/>
                </a:lnTo>
                <a:lnTo>
                  <a:pt x="77438" y="45755"/>
                </a:lnTo>
                <a:lnTo>
                  <a:pt x="73376" y="48601"/>
                </a:lnTo>
                <a:lnTo>
                  <a:pt x="69715" y="51451"/>
                </a:lnTo>
                <a:lnTo>
                  <a:pt x="66322" y="54303"/>
                </a:lnTo>
                <a:lnTo>
                  <a:pt x="63107" y="57157"/>
                </a:lnTo>
                <a:lnTo>
                  <a:pt x="56996" y="62868"/>
                </a:lnTo>
                <a:lnTo>
                  <a:pt x="53080" y="64772"/>
                </a:lnTo>
                <a:lnTo>
                  <a:pt x="48564" y="66041"/>
                </a:lnTo>
                <a:lnTo>
                  <a:pt x="43649" y="66888"/>
                </a:lnTo>
                <a:lnTo>
                  <a:pt x="39419" y="67452"/>
                </a:lnTo>
                <a:lnTo>
                  <a:pt x="35647" y="67828"/>
                </a:lnTo>
                <a:lnTo>
                  <a:pt x="32180" y="68079"/>
                </a:lnTo>
                <a:lnTo>
                  <a:pt x="28916" y="68246"/>
                </a:lnTo>
                <a:lnTo>
                  <a:pt x="22749" y="68431"/>
                </a:lnTo>
                <a:lnTo>
                  <a:pt x="20724" y="67529"/>
                </a:lnTo>
                <a:lnTo>
                  <a:pt x="19374" y="65974"/>
                </a:lnTo>
                <a:lnTo>
                  <a:pt x="18473" y="63985"/>
                </a:lnTo>
                <a:lnTo>
                  <a:pt x="16921" y="62660"/>
                </a:lnTo>
                <a:lnTo>
                  <a:pt x="14933" y="61775"/>
                </a:lnTo>
                <a:lnTo>
                  <a:pt x="12656" y="61186"/>
                </a:lnTo>
                <a:lnTo>
                  <a:pt x="10185" y="59841"/>
                </a:lnTo>
                <a:lnTo>
                  <a:pt x="7585" y="57991"/>
                </a:lnTo>
                <a:lnTo>
                  <a:pt x="4899" y="55806"/>
                </a:lnTo>
                <a:lnTo>
                  <a:pt x="3109" y="53397"/>
                </a:lnTo>
                <a:lnTo>
                  <a:pt x="1915" y="50838"/>
                </a:lnTo>
                <a:lnTo>
                  <a:pt x="1120" y="48179"/>
                </a:lnTo>
                <a:lnTo>
                  <a:pt x="589" y="45455"/>
                </a:lnTo>
                <a:lnTo>
                  <a:pt x="235" y="42686"/>
                </a:lnTo>
                <a:lnTo>
                  <a:pt x="0" y="39887"/>
                </a:lnTo>
                <a:lnTo>
                  <a:pt x="795" y="37069"/>
                </a:lnTo>
                <a:lnTo>
                  <a:pt x="2278" y="34238"/>
                </a:lnTo>
                <a:lnTo>
                  <a:pt x="4219" y="31398"/>
                </a:lnTo>
                <a:lnTo>
                  <a:pt x="5513" y="28552"/>
                </a:lnTo>
                <a:lnTo>
                  <a:pt x="6375" y="25702"/>
                </a:lnTo>
                <a:lnTo>
                  <a:pt x="6950" y="22850"/>
                </a:lnTo>
                <a:lnTo>
                  <a:pt x="8286" y="20948"/>
                </a:lnTo>
                <a:lnTo>
                  <a:pt x="10129" y="19681"/>
                </a:lnTo>
                <a:lnTo>
                  <a:pt x="12311" y="18835"/>
                </a:lnTo>
                <a:lnTo>
                  <a:pt x="14717" y="17319"/>
                </a:lnTo>
                <a:lnTo>
                  <a:pt x="17274" y="15356"/>
                </a:lnTo>
                <a:lnTo>
                  <a:pt x="19931" y="13095"/>
                </a:lnTo>
                <a:lnTo>
                  <a:pt x="22655" y="10635"/>
                </a:lnTo>
                <a:lnTo>
                  <a:pt x="28222" y="5362"/>
                </a:lnTo>
                <a:lnTo>
                  <a:pt x="31040" y="3574"/>
                </a:lnTo>
                <a:lnTo>
                  <a:pt x="33871" y="2383"/>
                </a:lnTo>
                <a:lnTo>
                  <a:pt x="36710" y="1588"/>
                </a:lnTo>
                <a:lnTo>
                  <a:pt x="39556" y="1059"/>
                </a:lnTo>
                <a:lnTo>
                  <a:pt x="42406" y="706"/>
                </a:lnTo>
                <a:lnTo>
                  <a:pt x="45258" y="471"/>
                </a:lnTo>
                <a:lnTo>
                  <a:pt x="49065" y="314"/>
                </a:lnTo>
                <a:lnTo>
                  <a:pt x="58374" y="140"/>
                </a:lnTo>
                <a:lnTo>
                  <a:pt x="61619" y="1046"/>
                </a:lnTo>
                <a:lnTo>
                  <a:pt x="63782" y="2602"/>
                </a:lnTo>
                <a:lnTo>
                  <a:pt x="65224" y="4592"/>
                </a:lnTo>
                <a:lnTo>
                  <a:pt x="67138" y="6871"/>
                </a:lnTo>
                <a:lnTo>
                  <a:pt x="69366" y="9344"/>
                </a:lnTo>
                <a:lnTo>
                  <a:pt x="71804" y="11944"/>
                </a:lnTo>
                <a:lnTo>
                  <a:pt x="72477" y="14630"/>
                </a:lnTo>
                <a:lnTo>
                  <a:pt x="71973" y="17373"/>
                </a:lnTo>
                <a:lnTo>
                  <a:pt x="70685" y="20155"/>
                </a:lnTo>
                <a:lnTo>
                  <a:pt x="69826" y="22961"/>
                </a:lnTo>
                <a:lnTo>
                  <a:pt x="69253" y="25785"/>
                </a:lnTo>
                <a:lnTo>
                  <a:pt x="68872" y="28620"/>
                </a:lnTo>
                <a:lnTo>
                  <a:pt x="68617" y="31463"/>
                </a:lnTo>
                <a:lnTo>
                  <a:pt x="68447" y="34310"/>
                </a:lnTo>
                <a:lnTo>
                  <a:pt x="68334" y="37161"/>
                </a:lnTo>
                <a:lnTo>
                  <a:pt x="67306" y="39062"/>
                </a:lnTo>
                <a:lnTo>
                  <a:pt x="65668" y="40329"/>
                </a:lnTo>
                <a:lnTo>
                  <a:pt x="63624" y="41173"/>
                </a:lnTo>
                <a:lnTo>
                  <a:pt x="61309" y="41736"/>
                </a:lnTo>
                <a:lnTo>
                  <a:pt x="58813" y="42112"/>
                </a:lnTo>
                <a:lnTo>
                  <a:pt x="56196" y="42362"/>
                </a:lnTo>
                <a:lnTo>
                  <a:pt x="53499" y="42529"/>
                </a:lnTo>
                <a:lnTo>
                  <a:pt x="47963" y="42714"/>
                </a:lnTo>
                <a:lnTo>
                  <a:pt x="33799" y="42843"/>
                </a:lnTo>
                <a:lnTo>
                  <a:pt x="30948" y="42850"/>
                </a:lnTo>
                <a:lnTo>
                  <a:pt x="29047" y="41901"/>
                </a:lnTo>
                <a:lnTo>
                  <a:pt x="27780" y="40317"/>
                </a:lnTo>
                <a:lnTo>
                  <a:pt x="26935" y="38308"/>
                </a:lnTo>
                <a:lnTo>
                  <a:pt x="26372" y="36016"/>
                </a:lnTo>
                <a:lnTo>
                  <a:pt x="25996" y="33536"/>
                </a:lnTo>
                <a:lnTo>
                  <a:pt x="25746" y="30930"/>
                </a:lnTo>
                <a:lnTo>
                  <a:pt x="24627" y="28240"/>
                </a:lnTo>
                <a:lnTo>
                  <a:pt x="22928" y="25494"/>
                </a:lnTo>
                <a:lnTo>
                  <a:pt x="20843" y="22711"/>
                </a:lnTo>
                <a:lnTo>
                  <a:pt x="20405" y="20856"/>
                </a:lnTo>
                <a:lnTo>
                  <a:pt x="21066" y="19619"/>
                </a:lnTo>
                <a:lnTo>
                  <a:pt x="22459" y="18794"/>
                </a:lnTo>
                <a:lnTo>
                  <a:pt x="23388" y="17292"/>
                </a:lnTo>
                <a:lnTo>
                  <a:pt x="24007" y="15338"/>
                </a:lnTo>
                <a:lnTo>
                  <a:pt x="24420" y="13083"/>
                </a:lnTo>
                <a:lnTo>
                  <a:pt x="25648" y="10627"/>
                </a:lnTo>
                <a:lnTo>
                  <a:pt x="27419" y="8037"/>
                </a:lnTo>
                <a:lnTo>
                  <a:pt x="32554" y="1588"/>
                </a:lnTo>
                <a:lnTo>
                  <a:pt x="34880" y="1058"/>
                </a:lnTo>
                <a:lnTo>
                  <a:pt x="38336" y="706"/>
                </a:lnTo>
                <a:lnTo>
                  <a:pt x="509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PenAnnotation48"/>
          <p:cNvSpPr/>
          <p:nvPr/>
        </p:nvSpPr>
        <p:spPr>
          <a:xfrm>
            <a:off x="3071812" y="2297430"/>
            <a:ext cx="154306" cy="25687"/>
          </a:xfrm>
          <a:custGeom>
            <a:avLst/>
            <a:gdLst/>
            <a:ahLst/>
            <a:cxnLst/>
            <a:rect l="0" t="0" r="0" b="0"/>
            <a:pathLst>
              <a:path w="154306" h="25687">
                <a:moveTo>
                  <a:pt x="0" y="8572"/>
                </a:moveTo>
                <a:lnTo>
                  <a:pt x="0" y="17040"/>
                </a:lnTo>
                <a:lnTo>
                  <a:pt x="14762" y="24516"/>
                </a:lnTo>
                <a:lnTo>
                  <a:pt x="18626" y="25183"/>
                </a:lnTo>
                <a:lnTo>
                  <a:pt x="20990" y="25361"/>
                </a:lnTo>
                <a:lnTo>
                  <a:pt x="23518" y="25480"/>
                </a:lnTo>
                <a:lnTo>
                  <a:pt x="28867" y="25612"/>
                </a:lnTo>
                <a:lnTo>
                  <a:pt x="37234" y="25686"/>
                </a:lnTo>
                <a:lnTo>
                  <a:pt x="40063" y="24744"/>
                </a:lnTo>
                <a:lnTo>
                  <a:pt x="42901" y="23163"/>
                </a:lnTo>
                <a:lnTo>
                  <a:pt x="45746" y="21157"/>
                </a:lnTo>
                <a:lnTo>
                  <a:pt x="49547" y="19820"/>
                </a:lnTo>
                <a:lnTo>
                  <a:pt x="53986" y="18928"/>
                </a:lnTo>
                <a:lnTo>
                  <a:pt x="58851" y="18334"/>
                </a:lnTo>
                <a:lnTo>
                  <a:pt x="63047" y="17937"/>
                </a:lnTo>
                <a:lnTo>
                  <a:pt x="66796" y="17673"/>
                </a:lnTo>
                <a:lnTo>
                  <a:pt x="70248" y="17497"/>
                </a:lnTo>
                <a:lnTo>
                  <a:pt x="76624" y="17301"/>
                </a:lnTo>
                <a:lnTo>
                  <a:pt x="79657" y="17249"/>
                </a:lnTo>
                <a:lnTo>
                  <a:pt x="83585" y="16262"/>
                </a:lnTo>
                <a:lnTo>
                  <a:pt x="88108" y="14651"/>
                </a:lnTo>
                <a:lnTo>
                  <a:pt x="93029" y="12625"/>
                </a:lnTo>
                <a:lnTo>
                  <a:pt x="97262" y="11274"/>
                </a:lnTo>
                <a:lnTo>
                  <a:pt x="101036" y="10373"/>
                </a:lnTo>
                <a:lnTo>
                  <a:pt x="104505" y="9773"/>
                </a:lnTo>
                <a:lnTo>
                  <a:pt x="107770" y="9372"/>
                </a:lnTo>
                <a:lnTo>
                  <a:pt x="110899" y="9106"/>
                </a:lnTo>
                <a:lnTo>
                  <a:pt x="113938" y="8928"/>
                </a:lnTo>
                <a:lnTo>
                  <a:pt x="119854" y="8730"/>
                </a:lnTo>
                <a:lnTo>
                  <a:pt x="131413" y="8603"/>
                </a:lnTo>
                <a:lnTo>
                  <a:pt x="135234" y="7640"/>
                </a:lnTo>
                <a:lnTo>
                  <a:pt x="139686" y="6046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PenAnnotation49"/>
          <p:cNvSpPr/>
          <p:nvPr/>
        </p:nvSpPr>
        <p:spPr>
          <a:xfrm>
            <a:off x="3380422" y="2160279"/>
            <a:ext cx="184615" cy="205728"/>
          </a:xfrm>
          <a:custGeom>
            <a:avLst/>
            <a:gdLst/>
            <a:ahLst/>
            <a:cxnLst/>
            <a:rect l="0" t="0" r="0" b="0"/>
            <a:pathLst>
              <a:path w="184615" h="205728">
                <a:moveTo>
                  <a:pt x="0" y="25708"/>
                </a:moveTo>
                <a:lnTo>
                  <a:pt x="7381" y="18327"/>
                </a:lnTo>
                <a:lnTo>
                  <a:pt x="13123" y="15125"/>
                </a:lnTo>
                <a:lnTo>
                  <a:pt x="17321" y="12938"/>
                </a:lnTo>
                <a:lnTo>
                  <a:pt x="21072" y="11480"/>
                </a:lnTo>
                <a:lnTo>
                  <a:pt x="24526" y="10507"/>
                </a:lnTo>
                <a:lnTo>
                  <a:pt x="27781" y="9859"/>
                </a:lnTo>
                <a:lnTo>
                  <a:pt x="31855" y="9427"/>
                </a:lnTo>
                <a:lnTo>
                  <a:pt x="36477" y="9139"/>
                </a:lnTo>
                <a:lnTo>
                  <a:pt x="41463" y="8947"/>
                </a:lnTo>
                <a:lnTo>
                  <a:pt x="45739" y="7866"/>
                </a:lnTo>
                <a:lnTo>
                  <a:pt x="49543" y="6194"/>
                </a:lnTo>
                <a:lnTo>
                  <a:pt x="53031" y="4126"/>
                </a:lnTo>
                <a:lnTo>
                  <a:pt x="57261" y="2748"/>
                </a:lnTo>
                <a:lnTo>
                  <a:pt x="61987" y="1828"/>
                </a:lnTo>
                <a:lnTo>
                  <a:pt x="67042" y="1216"/>
                </a:lnTo>
                <a:lnTo>
                  <a:pt x="72318" y="807"/>
                </a:lnTo>
                <a:lnTo>
                  <a:pt x="77739" y="535"/>
                </a:lnTo>
                <a:lnTo>
                  <a:pt x="88843" y="233"/>
                </a:lnTo>
                <a:lnTo>
                  <a:pt x="117831" y="0"/>
                </a:lnTo>
                <a:lnTo>
                  <a:pt x="121584" y="2535"/>
                </a:lnTo>
                <a:lnTo>
                  <a:pt x="123919" y="4544"/>
                </a:lnTo>
                <a:lnTo>
                  <a:pt x="125475" y="6836"/>
                </a:lnTo>
                <a:lnTo>
                  <a:pt x="127204" y="11923"/>
                </a:lnTo>
                <a:lnTo>
                  <a:pt x="126713" y="14613"/>
                </a:lnTo>
                <a:lnTo>
                  <a:pt x="123627" y="20142"/>
                </a:lnTo>
                <a:lnTo>
                  <a:pt x="119081" y="25774"/>
                </a:lnTo>
                <a:lnTo>
                  <a:pt x="116535" y="28610"/>
                </a:lnTo>
                <a:lnTo>
                  <a:pt x="108625" y="36840"/>
                </a:lnTo>
                <a:lnTo>
                  <a:pt x="83204" y="62504"/>
                </a:lnTo>
                <a:lnTo>
                  <a:pt x="80235" y="64526"/>
                </a:lnTo>
                <a:lnTo>
                  <a:pt x="77302" y="65874"/>
                </a:lnTo>
                <a:lnTo>
                  <a:pt x="74395" y="66773"/>
                </a:lnTo>
                <a:lnTo>
                  <a:pt x="71504" y="68325"/>
                </a:lnTo>
                <a:lnTo>
                  <a:pt x="65752" y="72589"/>
                </a:lnTo>
                <a:lnTo>
                  <a:pt x="61710" y="75794"/>
                </a:lnTo>
                <a:lnTo>
                  <a:pt x="61142" y="77196"/>
                </a:lnTo>
                <a:lnTo>
                  <a:pt x="60344" y="82768"/>
                </a:lnTo>
                <a:lnTo>
                  <a:pt x="60157" y="84406"/>
                </a:lnTo>
                <a:lnTo>
                  <a:pt x="60052" y="80777"/>
                </a:lnTo>
                <a:lnTo>
                  <a:pt x="60990" y="79566"/>
                </a:lnTo>
                <a:lnTo>
                  <a:pt x="62567" y="78758"/>
                </a:lnTo>
                <a:lnTo>
                  <a:pt x="66860" y="77861"/>
                </a:lnTo>
                <a:lnTo>
                  <a:pt x="71943" y="77462"/>
                </a:lnTo>
                <a:lnTo>
                  <a:pt x="77377" y="77285"/>
                </a:lnTo>
                <a:lnTo>
                  <a:pt x="80160" y="77238"/>
                </a:lnTo>
                <a:lnTo>
                  <a:pt x="83920" y="76254"/>
                </a:lnTo>
                <a:lnTo>
                  <a:pt x="88332" y="74645"/>
                </a:lnTo>
                <a:lnTo>
                  <a:pt x="93178" y="72620"/>
                </a:lnTo>
                <a:lnTo>
                  <a:pt x="98314" y="71270"/>
                </a:lnTo>
                <a:lnTo>
                  <a:pt x="103642" y="70370"/>
                </a:lnTo>
                <a:lnTo>
                  <a:pt x="109100" y="69771"/>
                </a:lnTo>
                <a:lnTo>
                  <a:pt x="113691" y="69371"/>
                </a:lnTo>
                <a:lnTo>
                  <a:pt x="117704" y="69104"/>
                </a:lnTo>
                <a:lnTo>
                  <a:pt x="121332" y="68926"/>
                </a:lnTo>
                <a:lnTo>
                  <a:pt x="126608" y="69760"/>
                </a:lnTo>
                <a:lnTo>
                  <a:pt x="132982" y="71269"/>
                </a:lnTo>
                <a:lnTo>
                  <a:pt x="140090" y="73227"/>
                </a:lnTo>
                <a:lnTo>
                  <a:pt x="145781" y="75485"/>
                </a:lnTo>
                <a:lnTo>
                  <a:pt x="150527" y="77943"/>
                </a:lnTo>
                <a:lnTo>
                  <a:pt x="154644" y="80534"/>
                </a:lnTo>
                <a:lnTo>
                  <a:pt x="158341" y="83213"/>
                </a:lnTo>
                <a:lnTo>
                  <a:pt x="161758" y="85953"/>
                </a:lnTo>
                <a:lnTo>
                  <a:pt x="164989" y="88731"/>
                </a:lnTo>
                <a:lnTo>
                  <a:pt x="168095" y="91536"/>
                </a:lnTo>
                <a:lnTo>
                  <a:pt x="174087" y="97192"/>
                </a:lnTo>
                <a:lnTo>
                  <a:pt x="176065" y="100034"/>
                </a:lnTo>
                <a:lnTo>
                  <a:pt x="178263" y="105732"/>
                </a:lnTo>
                <a:lnTo>
                  <a:pt x="181781" y="111439"/>
                </a:lnTo>
                <a:lnTo>
                  <a:pt x="184052" y="114295"/>
                </a:lnTo>
                <a:lnTo>
                  <a:pt x="184614" y="117151"/>
                </a:lnTo>
                <a:lnTo>
                  <a:pt x="184036" y="120007"/>
                </a:lnTo>
                <a:lnTo>
                  <a:pt x="180854" y="126674"/>
                </a:lnTo>
                <a:lnTo>
                  <a:pt x="176265" y="135987"/>
                </a:lnTo>
                <a:lnTo>
                  <a:pt x="172755" y="140185"/>
                </a:lnTo>
                <a:lnTo>
                  <a:pt x="168510" y="143936"/>
                </a:lnTo>
                <a:lnTo>
                  <a:pt x="163775" y="147389"/>
                </a:lnTo>
                <a:lnTo>
                  <a:pt x="158713" y="151596"/>
                </a:lnTo>
                <a:lnTo>
                  <a:pt x="153434" y="156306"/>
                </a:lnTo>
                <a:lnTo>
                  <a:pt x="148009" y="161351"/>
                </a:lnTo>
                <a:lnTo>
                  <a:pt x="142488" y="165667"/>
                </a:lnTo>
                <a:lnTo>
                  <a:pt x="136902" y="169496"/>
                </a:lnTo>
                <a:lnTo>
                  <a:pt x="131273" y="173002"/>
                </a:lnTo>
                <a:lnTo>
                  <a:pt x="125615" y="176291"/>
                </a:lnTo>
                <a:lnTo>
                  <a:pt x="114249" y="182487"/>
                </a:lnTo>
                <a:lnTo>
                  <a:pt x="91430" y="194225"/>
                </a:lnTo>
                <a:lnTo>
                  <a:pt x="80005" y="199982"/>
                </a:lnTo>
                <a:lnTo>
                  <a:pt x="75244" y="201898"/>
                </a:lnTo>
                <a:lnTo>
                  <a:pt x="71118" y="203176"/>
                </a:lnTo>
                <a:lnTo>
                  <a:pt x="67414" y="204027"/>
                </a:lnTo>
                <a:lnTo>
                  <a:pt x="63041" y="204595"/>
                </a:lnTo>
                <a:lnTo>
                  <a:pt x="58220" y="204973"/>
                </a:lnTo>
                <a:lnTo>
                  <a:pt x="48735" y="205394"/>
                </a:lnTo>
                <a:lnTo>
                  <a:pt x="38041" y="205631"/>
                </a:lnTo>
                <a:lnTo>
                  <a:pt x="18873" y="205727"/>
                </a:lnTo>
                <a:lnTo>
                  <a:pt x="15373" y="203189"/>
                </a:lnTo>
                <a:lnTo>
                  <a:pt x="8573" y="1971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SMARTPenAnnotation50"/>
          <p:cNvSpPr/>
          <p:nvPr/>
        </p:nvSpPr>
        <p:spPr>
          <a:xfrm>
            <a:off x="3620452" y="2211705"/>
            <a:ext cx="171451" cy="154306"/>
          </a:xfrm>
          <a:custGeom>
            <a:avLst/>
            <a:gdLst/>
            <a:ahLst/>
            <a:cxnLst/>
            <a:rect l="0" t="0" r="0" b="0"/>
            <a:pathLst>
              <a:path w="171451" h="15430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0" y="11931"/>
                </a:lnTo>
                <a:lnTo>
                  <a:pt x="14228" y="14622"/>
                </a:lnTo>
                <a:lnTo>
                  <a:pt x="15201" y="17368"/>
                </a:lnTo>
                <a:lnTo>
                  <a:pt x="15849" y="20151"/>
                </a:lnTo>
                <a:lnTo>
                  <a:pt x="18186" y="22959"/>
                </a:lnTo>
                <a:lnTo>
                  <a:pt x="21649" y="25783"/>
                </a:lnTo>
                <a:lnTo>
                  <a:pt x="25863" y="28619"/>
                </a:lnTo>
                <a:lnTo>
                  <a:pt x="29624" y="32414"/>
                </a:lnTo>
                <a:lnTo>
                  <a:pt x="33085" y="36849"/>
                </a:lnTo>
                <a:lnTo>
                  <a:pt x="36344" y="41711"/>
                </a:lnTo>
                <a:lnTo>
                  <a:pt x="39469" y="45905"/>
                </a:lnTo>
                <a:lnTo>
                  <a:pt x="42505" y="49653"/>
                </a:lnTo>
                <a:lnTo>
                  <a:pt x="45482" y="53104"/>
                </a:lnTo>
                <a:lnTo>
                  <a:pt x="48419" y="56358"/>
                </a:lnTo>
                <a:lnTo>
                  <a:pt x="54222" y="62513"/>
                </a:lnTo>
                <a:lnTo>
                  <a:pt x="62844" y="71333"/>
                </a:lnTo>
                <a:lnTo>
                  <a:pt x="66661" y="74225"/>
                </a:lnTo>
                <a:lnTo>
                  <a:pt x="71111" y="77106"/>
                </a:lnTo>
                <a:lnTo>
                  <a:pt x="75982" y="79979"/>
                </a:lnTo>
                <a:lnTo>
                  <a:pt x="80182" y="82846"/>
                </a:lnTo>
                <a:lnTo>
                  <a:pt x="83935" y="85711"/>
                </a:lnTo>
                <a:lnTo>
                  <a:pt x="87389" y="88573"/>
                </a:lnTo>
                <a:lnTo>
                  <a:pt x="91597" y="91433"/>
                </a:lnTo>
                <a:lnTo>
                  <a:pt x="96307" y="94293"/>
                </a:lnTo>
                <a:lnTo>
                  <a:pt x="101352" y="97152"/>
                </a:lnTo>
                <a:lnTo>
                  <a:pt x="105668" y="100963"/>
                </a:lnTo>
                <a:lnTo>
                  <a:pt x="109498" y="105408"/>
                </a:lnTo>
                <a:lnTo>
                  <a:pt x="113004" y="110277"/>
                </a:lnTo>
                <a:lnTo>
                  <a:pt x="116293" y="113523"/>
                </a:lnTo>
                <a:lnTo>
                  <a:pt x="119439" y="115687"/>
                </a:lnTo>
                <a:lnTo>
                  <a:pt x="122488" y="117129"/>
                </a:lnTo>
                <a:lnTo>
                  <a:pt x="125474" y="119044"/>
                </a:lnTo>
                <a:lnTo>
                  <a:pt x="128417" y="121272"/>
                </a:lnTo>
                <a:lnTo>
                  <a:pt x="131331" y="123711"/>
                </a:lnTo>
                <a:lnTo>
                  <a:pt x="134227" y="126289"/>
                </a:lnTo>
                <a:lnTo>
                  <a:pt x="139984" y="131693"/>
                </a:lnTo>
                <a:lnTo>
                  <a:pt x="148580" y="140091"/>
                </a:lnTo>
                <a:lnTo>
                  <a:pt x="151441" y="141971"/>
                </a:lnTo>
                <a:lnTo>
                  <a:pt x="154301" y="143225"/>
                </a:lnTo>
                <a:lnTo>
                  <a:pt x="161183" y="145237"/>
                </a:lnTo>
                <a:lnTo>
                  <a:pt x="164665" y="148052"/>
                </a:lnTo>
                <a:lnTo>
                  <a:pt x="17145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PenAnnotation51"/>
          <p:cNvSpPr/>
          <p:nvPr/>
        </p:nvSpPr>
        <p:spPr>
          <a:xfrm>
            <a:off x="3629025" y="2211705"/>
            <a:ext cx="162878" cy="180023"/>
          </a:xfrm>
          <a:custGeom>
            <a:avLst/>
            <a:gdLst/>
            <a:ahLst/>
            <a:cxnLst/>
            <a:rect l="0" t="0" r="0" b="0"/>
            <a:pathLst>
              <a:path w="162878" h="180023">
                <a:moveTo>
                  <a:pt x="162877" y="0"/>
                </a:moveTo>
                <a:lnTo>
                  <a:pt x="134184" y="28692"/>
                </a:lnTo>
                <a:lnTo>
                  <a:pt x="131366" y="32463"/>
                </a:lnTo>
                <a:lnTo>
                  <a:pt x="128535" y="36882"/>
                </a:lnTo>
                <a:lnTo>
                  <a:pt x="125695" y="41733"/>
                </a:lnTo>
                <a:lnTo>
                  <a:pt x="122849" y="46872"/>
                </a:lnTo>
                <a:lnTo>
                  <a:pt x="117147" y="57662"/>
                </a:lnTo>
                <a:lnTo>
                  <a:pt x="113340" y="63206"/>
                </a:lnTo>
                <a:lnTo>
                  <a:pt x="108898" y="68807"/>
                </a:lnTo>
                <a:lnTo>
                  <a:pt x="104030" y="74446"/>
                </a:lnTo>
                <a:lnTo>
                  <a:pt x="98881" y="80111"/>
                </a:lnTo>
                <a:lnTo>
                  <a:pt x="88079" y="91485"/>
                </a:lnTo>
                <a:lnTo>
                  <a:pt x="82532" y="98137"/>
                </a:lnTo>
                <a:lnTo>
                  <a:pt x="76929" y="105430"/>
                </a:lnTo>
                <a:lnTo>
                  <a:pt x="71288" y="113149"/>
                </a:lnTo>
                <a:lnTo>
                  <a:pt x="65623" y="120200"/>
                </a:lnTo>
                <a:lnTo>
                  <a:pt x="59941" y="126806"/>
                </a:lnTo>
                <a:lnTo>
                  <a:pt x="49500" y="138273"/>
                </a:lnTo>
                <a:lnTo>
                  <a:pt x="41685" y="146544"/>
                </a:lnTo>
                <a:lnTo>
                  <a:pt x="25938" y="162608"/>
                </a:lnTo>
                <a:lnTo>
                  <a:pt x="14330" y="174254"/>
                </a:lnTo>
                <a:lnTo>
                  <a:pt x="11458" y="176177"/>
                </a:lnTo>
                <a:lnTo>
                  <a:pt x="8591" y="177459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PenAnnotation52"/>
          <p:cNvSpPr/>
          <p:nvPr/>
        </p:nvSpPr>
        <p:spPr>
          <a:xfrm>
            <a:off x="3997642" y="2194560"/>
            <a:ext cx="17146" cy="197168"/>
          </a:xfrm>
          <a:custGeom>
            <a:avLst/>
            <a:gdLst/>
            <a:ahLst/>
            <a:cxnLst/>
            <a:rect l="0" t="0" r="0" b="0"/>
            <a:pathLst>
              <a:path w="17146" h="197168">
                <a:moveTo>
                  <a:pt x="0" y="0"/>
                </a:moveTo>
                <a:lnTo>
                  <a:pt x="0" y="74447"/>
                </a:lnTo>
                <a:lnTo>
                  <a:pt x="953" y="80111"/>
                </a:lnTo>
                <a:lnTo>
                  <a:pt x="2540" y="85792"/>
                </a:lnTo>
                <a:lnTo>
                  <a:pt x="4551" y="91485"/>
                </a:lnTo>
                <a:lnTo>
                  <a:pt x="5891" y="96232"/>
                </a:lnTo>
                <a:lnTo>
                  <a:pt x="6785" y="100350"/>
                </a:lnTo>
                <a:lnTo>
                  <a:pt x="7381" y="104047"/>
                </a:lnTo>
                <a:lnTo>
                  <a:pt x="8730" y="108417"/>
                </a:lnTo>
                <a:lnTo>
                  <a:pt x="10583" y="113235"/>
                </a:lnTo>
                <a:lnTo>
                  <a:pt x="12770" y="118353"/>
                </a:lnTo>
                <a:lnTo>
                  <a:pt x="14229" y="122717"/>
                </a:lnTo>
                <a:lnTo>
                  <a:pt x="15201" y="126578"/>
                </a:lnTo>
                <a:lnTo>
                  <a:pt x="15849" y="130105"/>
                </a:lnTo>
                <a:lnTo>
                  <a:pt x="16281" y="134362"/>
                </a:lnTo>
                <a:lnTo>
                  <a:pt x="16569" y="139104"/>
                </a:lnTo>
                <a:lnTo>
                  <a:pt x="17031" y="151302"/>
                </a:lnTo>
                <a:lnTo>
                  <a:pt x="17111" y="157966"/>
                </a:lnTo>
                <a:lnTo>
                  <a:pt x="17145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SMARTPenAnnotation53"/>
          <p:cNvSpPr/>
          <p:nvPr/>
        </p:nvSpPr>
        <p:spPr>
          <a:xfrm>
            <a:off x="3920489" y="2288857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13019" y="17145"/>
                </a:lnTo>
                <a:lnTo>
                  <a:pt x="16299" y="16193"/>
                </a:lnTo>
                <a:lnTo>
                  <a:pt x="20392" y="14605"/>
                </a:lnTo>
                <a:lnTo>
                  <a:pt x="25025" y="12594"/>
                </a:lnTo>
                <a:lnTo>
                  <a:pt x="29066" y="11253"/>
                </a:lnTo>
                <a:lnTo>
                  <a:pt x="32712" y="10360"/>
                </a:lnTo>
                <a:lnTo>
                  <a:pt x="36096" y="9764"/>
                </a:lnTo>
                <a:lnTo>
                  <a:pt x="39304" y="9367"/>
                </a:lnTo>
                <a:lnTo>
                  <a:pt x="42396" y="9102"/>
                </a:lnTo>
                <a:lnTo>
                  <a:pt x="45409" y="8926"/>
                </a:lnTo>
                <a:lnTo>
                  <a:pt x="53837" y="8730"/>
                </a:lnTo>
                <a:lnTo>
                  <a:pt x="102513" y="8573"/>
                </a:lnTo>
                <a:lnTo>
                  <a:pt x="106443" y="7621"/>
                </a:lnTo>
                <a:lnTo>
                  <a:pt x="110014" y="6033"/>
                </a:lnTo>
                <a:lnTo>
                  <a:pt x="118040" y="1192"/>
                </a:lnTo>
                <a:lnTo>
                  <a:pt x="119651" y="795"/>
                </a:lnTo>
                <a:lnTo>
                  <a:pt x="121678" y="530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SMARTPenAnnotation54"/>
          <p:cNvSpPr/>
          <p:nvPr/>
        </p:nvSpPr>
        <p:spPr>
          <a:xfrm>
            <a:off x="4100512" y="2177801"/>
            <a:ext cx="171299" cy="188209"/>
          </a:xfrm>
          <a:custGeom>
            <a:avLst/>
            <a:gdLst/>
            <a:ahLst/>
            <a:cxnLst/>
            <a:rect l="0" t="0" r="0" b="0"/>
            <a:pathLst>
              <a:path w="171299" h="188209">
                <a:moveTo>
                  <a:pt x="0" y="33904"/>
                </a:moveTo>
                <a:lnTo>
                  <a:pt x="0" y="25684"/>
                </a:lnTo>
                <a:lnTo>
                  <a:pt x="5080" y="22948"/>
                </a:lnTo>
                <a:lnTo>
                  <a:pt x="9102" y="20885"/>
                </a:lnTo>
                <a:lnTo>
                  <a:pt x="12735" y="19509"/>
                </a:lnTo>
                <a:lnTo>
                  <a:pt x="16110" y="18593"/>
                </a:lnTo>
                <a:lnTo>
                  <a:pt x="19313" y="17981"/>
                </a:lnTo>
                <a:lnTo>
                  <a:pt x="22400" y="16621"/>
                </a:lnTo>
                <a:lnTo>
                  <a:pt x="25411" y="14762"/>
                </a:lnTo>
                <a:lnTo>
                  <a:pt x="28371" y="12570"/>
                </a:lnTo>
                <a:lnTo>
                  <a:pt x="32249" y="11109"/>
                </a:lnTo>
                <a:lnTo>
                  <a:pt x="36739" y="10135"/>
                </a:lnTo>
                <a:lnTo>
                  <a:pt x="41638" y="9485"/>
                </a:lnTo>
                <a:lnTo>
                  <a:pt x="46809" y="8100"/>
                </a:lnTo>
                <a:lnTo>
                  <a:pt x="52161" y="6223"/>
                </a:lnTo>
                <a:lnTo>
                  <a:pt x="57634" y="4020"/>
                </a:lnTo>
                <a:lnTo>
                  <a:pt x="63188" y="2551"/>
                </a:lnTo>
                <a:lnTo>
                  <a:pt x="68795" y="1572"/>
                </a:lnTo>
                <a:lnTo>
                  <a:pt x="74438" y="919"/>
                </a:lnTo>
                <a:lnTo>
                  <a:pt x="79153" y="484"/>
                </a:lnTo>
                <a:lnTo>
                  <a:pt x="83248" y="194"/>
                </a:lnTo>
                <a:lnTo>
                  <a:pt x="86932" y="0"/>
                </a:lnTo>
                <a:lnTo>
                  <a:pt x="91292" y="824"/>
                </a:lnTo>
                <a:lnTo>
                  <a:pt x="96104" y="2326"/>
                </a:lnTo>
                <a:lnTo>
                  <a:pt x="108412" y="7028"/>
                </a:lnTo>
                <a:lnTo>
                  <a:pt x="112636" y="10212"/>
                </a:lnTo>
                <a:lnTo>
                  <a:pt x="115096" y="12394"/>
                </a:lnTo>
                <a:lnTo>
                  <a:pt x="116736" y="14801"/>
                </a:lnTo>
                <a:lnTo>
                  <a:pt x="118557" y="20016"/>
                </a:lnTo>
                <a:lnTo>
                  <a:pt x="118090" y="22740"/>
                </a:lnTo>
                <a:lnTo>
                  <a:pt x="115032" y="28307"/>
                </a:lnTo>
                <a:lnTo>
                  <a:pt x="110498" y="33956"/>
                </a:lnTo>
                <a:lnTo>
                  <a:pt x="105308" y="39642"/>
                </a:lnTo>
                <a:lnTo>
                  <a:pt x="97031" y="48198"/>
                </a:lnTo>
                <a:lnTo>
                  <a:pt x="82851" y="62479"/>
                </a:lnTo>
                <a:lnTo>
                  <a:pt x="79999" y="64384"/>
                </a:lnTo>
                <a:lnTo>
                  <a:pt x="77145" y="65654"/>
                </a:lnTo>
                <a:lnTo>
                  <a:pt x="70272" y="67692"/>
                </a:lnTo>
                <a:lnTo>
                  <a:pt x="69708" y="68812"/>
                </a:lnTo>
                <a:lnTo>
                  <a:pt x="68914" y="73986"/>
                </a:lnTo>
                <a:lnTo>
                  <a:pt x="68593" y="76658"/>
                </a:lnTo>
                <a:lnTo>
                  <a:pt x="73135" y="76734"/>
                </a:lnTo>
                <a:lnTo>
                  <a:pt x="121685" y="76766"/>
                </a:lnTo>
                <a:lnTo>
                  <a:pt x="125891" y="77719"/>
                </a:lnTo>
                <a:lnTo>
                  <a:pt x="130600" y="79306"/>
                </a:lnTo>
                <a:lnTo>
                  <a:pt x="135644" y="81317"/>
                </a:lnTo>
                <a:lnTo>
                  <a:pt x="139959" y="82658"/>
                </a:lnTo>
                <a:lnTo>
                  <a:pt x="143789" y="83551"/>
                </a:lnTo>
                <a:lnTo>
                  <a:pt x="147294" y="84147"/>
                </a:lnTo>
                <a:lnTo>
                  <a:pt x="150584" y="85497"/>
                </a:lnTo>
                <a:lnTo>
                  <a:pt x="153729" y="87349"/>
                </a:lnTo>
                <a:lnTo>
                  <a:pt x="156779" y="89536"/>
                </a:lnTo>
                <a:lnTo>
                  <a:pt x="159764" y="91947"/>
                </a:lnTo>
                <a:lnTo>
                  <a:pt x="162707" y="94507"/>
                </a:lnTo>
                <a:lnTo>
                  <a:pt x="165621" y="97166"/>
                </a:lnTo>
                <a:lnTo>
                  <a:pt x="167564" y="99891"/>
                </a:lnTo>
                <a:lnTo>
                  <a:pt x="169723" y="105459"/>
                </a:lnTo>
                <a:lnTo>
                  <a:pt x="170682" y="111108"/>
                </a:lnTo>
                <a:lnTo>
                  <a:pt x="171109" y="116794"/>
                </a:lnTo>
                <a:lnTo>
                  <a:pt x="171298" y="122496"/>
                </a:lnTo>
                <a:lnTo>
                  <a:pt x="170396" y="126303"/>
                </a:lnTo>
                <a:lnTo>
                  <a:pt x="168843" y="130746"/>
                </a:lnTo>
                <a:lnTo>
                  <a:pt x="166855" y="135613"/>
                </a:lnTo>
                <a:lnTo>
                  <a:pt x="163624" y="139810"/>
                </a:lnTo>
                <a:lnTo>
                  <a:pt x="159565" y="143560"/>
                </a:lnTo>
                <a:lnTo>
                  <a:pt x="154954" y="147013"/>
                </a:lnTo>
                <a:lnTo>
                  <a:pt x="150928" y="150267"/>
                </a:lnTo>
                <a:lnTo>
                  <a:pt x="147291" y="153389"/>
                </a:lnTo>
                <a:lnTo>
                  <a:pt x="143914" y="156423"/>
                </a:lnTo>
                <a:lnTo>
                  <a:pt x="139758" y="159398"/>
                </a:lnTo>
                <a:lnTo>
                  <a:pt x="135082" y="162334"/>
                </a:lnTo>
                <a:lnTo>
                  <a:pt x="130060" y="165244"/>
                </a:lnTo>
                <a:lnTo>
                  <a:pt x="125759" y="168136"/>
                </a:lnTo>
                <a:lnTo>
                  <a:pt x="121939" y="171017"/>
                </a:lnTo>
                <a:lnTo>
                  <a:pt x="118440" y="173890"/>
                </a:lnTo>
                <a:lnTo>
                  <a:pt x="114203" y="176758"/>
                </a:lnTo>
                <a:lnTo>
                  <a:pt x="109472" y="179622"/>
                </a:lnTo>
                <a:lnTo>
                  <a:pt x="104415" y="182484"/>
                </a:lnTo>
                <a:lnTo>
                  <a:pt x="100090" y="184392"/>
                </a:lnTo>
                <a:lnTo>
                  <a:pt x="96254" y="185665"/>
                </a:lnTo>
                <a:lnTo>
                  <a:pt x="92745" y="186513"/>
                </a:lnTo>
                <a:lnTo>
                  <a:pt x="89452" y="187078"/>
                </a:lnTo>
                <a:lnTo>
                  <a:pt x="86305" y="187455"/>
                </a:lnTo>
                <a:lnTo>
                  <a:pt x="83254" y="187706"/>
                </a:lnTo>
                <a:lnTo>
                  <a:pt x="79315" y="187874"/>
                </a:lnTo>
                <a:lnTo>
                  <a:pt x="65623" y="188109"/>
                </a:lnTo>
                <a:lnTo>
                  <a:pt x="38845" y="188208"/>
                </a:lnTo>
                <a:lnTo>
                  <a:pt x="37327" y="187255"/>
                </a:lnTo>
                <a:lnTo>
                  <a:pt x="36315" y="185668"/>
                </a:lnTo>
                <a:lnTo>
                  <a:pt x="34290" y="1796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SMARTPenAnnotation55"/>
          <p:cNvSpPr/>
          <p:nvPr/>
        </p:nvSpPr>
        <p:spPr>
          <a:xfrm>
            <a:off x="4314825" y="2203132"/>
            <a:ext cx="300038" cy="161686"/>
          </a:xfrm>
          <a:custGeom>
            <a:avLst/>
            <a:gdLst/>
            <a:ahLst/>
            <a:cxnLst/>
            <a:rect l="0" t="0" r="0" b="0"/>
            <a:pathLst>
              <a:path w="300038" h="161686">
                <a:moveTo>
                  <a:pt x="0" y="25718"/>
                </a:moveTo>
                <a:lnTo>
                  <a:pt x="4550" y="21167"/>
                </a:lnTo>
                <a:lnTo>
                  <a:pt x="6843" y="19826"/>
                </a:lnTo>
                <a:lnTo>
                  <a:pt x="15600" y="17498"/>
                </a:lnTo>
                <a:lnTo>
                  <a:pt x="21238" y="12699"/>
                </a:lnTo>
                <a:lnTo>
                  <a:pt x="23683" y="11323"/>
                </a:lnTo>
                <a:lnTo>
                  <a:pt x="28940" y="9795"/>
                </a:lnTo>
                <a:lnTo>
                  <a:pt x="37256" y="8935"/>
                </a:lnTo>
                <a:lnTo>
                  <a:pt x="45450" y="8734"/>
                </a:lnTo>
                <a:lnTo>
                  <a:pt x="75638" y="8582"/>
                </a:lnTo>
                <a:lnTo>
                  <a:pt x="79952" y="7626"/>
                </a:lnTo>
                <a:lnTo>
                  <a:pt x="87287" y="4024"/>
                </a:lnTo>
                <a:lnTo>
                  <a:pt x="96261" y="1789"/>
                </a:lnTo>
                <a:lnTo>
                  <a:pt x="101321" y="1192"/>
                </a:lnTo>
                <a:lnTo>
                  <a:pt x="109484" y="530"/>
                </a:lnTo>
                <a:lnTo>
                  <a:pt x="116287" y="236"/>
                </a:lnTo>
                <a:lnTo>
                  <a:pt x="125472" y="70"/>
                </a:lnTo>
                <a:lnTo>
                  <a:pt x="166087" y="0"/>
                </a:lnTo>
                <a:lnTo>
                  <a:pt x="167875" y="953"/>
                </a:lnTo>
                <a:lnTo>
                  <a:pt x="169066" y="2540"/>
                </a:lnTo>
                <a:lnTo>
                  <a:pt x="171310" y="8220"/>
                </a:lnTo>
                <a:lnTo>
                  <a:pt x="171408" y="13019"/>
                </a:lnTo>
                <a:lnTo>
                  <a:pt x="171448" y="24419"/>
                </a:lnTo>
                <a:lnTo>
                  <a:pt x="168909" y="27680"/>
                </a:lnTo>
                <a:lnTo>
                  <a:pt x="164068" y="32984"/>
                </a:lnTo>
                <a:lnTo>
                  <a:pt x="163407" y="36250"/>
                </a:lnTo>
                <a:lnTo>
                  <a:pt x="163112" y="40876"/>
                </a:lnTo>
                <a:lnTo>
                  <a:pt x="162982" y="46107"/>
                </a:lnTo>
                <a:lnTo>
                  <a:pt x="161994" y="47883"/>
                </a:lnTo>
                <a:lnTo>
                  <a:pt x="160384" y="49067"/>
                </a:lnTo>
                <a:lnTo>
                  <a:pt x="158357" y="49857"/>
                </a:lnTo>
                <a:lnTo>
                  <a:pt x="157007" y="51335"/>
                </a:lnTo>
                <a:lnTo>
                  <a:pt x="156106" y="53273"/>
                </a:lnTo>
                <a:lnTo>
                  <a:pt x="155505" y="55518"/>
                </a:lnTo>
                <a:lnTo>
                  <a:pt x="152298" y="60552"/>
                </a:lnTo>
                <a:lnTo>
                  <a:pt x="150109" y="63228"/>
                </a:lnTo>
                <a:lnTo>
                  <a:pt x="147698" y="65965"/>
                </a:lnTo>
                <a:lnTo>
                  <a:pt x="145138" y="68741"/>
                </a:lnTo>
                <a:lnTo>
                  <a:pt x="139753" y="74367"/>
                </a:lnTo>
                <a:lnTo>
                  <a:pt x="134184" y="80042"/>
                </a:lnTo>
                <a:lnTo>
                  <a:pt x="132319" y="82889"/>
                </a:lnTo>
                <a:lnTo>
                  <a:pt x="131075" y="85739"/>
                </a:lnTo>
                <a:lnTo>
                  <a:pt x="130245" y="88592"/>
                </a:lnTo>
                <a:lnTo>
                  <a:pt x="128740" y="90494"/>
                </a:lnTo>
                <a:lnTo>
                  <a:pt x="126784" y="91762"/>
                </a:lnTo>
                <a:lnTo>
                  <a:pt x="124528" y="92607"/>
                </a:lnTo>
                <a:lnTo>
                  <a:pt x="123023" y="94123"/>
                </a:lnTo>
                <a:lnTo>
                  <a:pt x="122020" y="96086"/>
                </a:lnTo>
                <a:lnTo>
                  <a:pt x="121352" y="98348"/>
                </a:lnTo>
                <a:lnTo>
                  <a:pt x="118069" y="103400"/>
                </a:lnTo>
                <a:lnTo>
                  <a:pt x="115860" y="106081"/>
                </a:lnTo>
                <a:lnTo>
                  <a:pt x="113435" y="108821"/>
                </a:lnTo>
                <a:lnTo>
                  <a:pt x="104449" y="118353"/>
                </a:lnTo>
                <a:lnTo>
                  <a:pt x="98787" y="124074"/>
                </a:lnTo>
                <a:lnTo>
                  <a:pt x="97290" y="126531"/>
                </a:lnTo>
                <a:lnTo>
                  <a:pt x="96292" y="129121"/>
                </a:lnTo>
                <a:lnTo>
                  <a:pt x="95627" y="131801"/>
                </a:lnTo>
                <a:lnTo>
                  <a:pt x="94231" y="133587"/>
                </a:lnTo>
                <a:lnTo>
                  <a:pt x="92349" y="134778"/>
                </a:lnTo>
                <a:lnTo>
                  <a:pt x="90141" y="135572"/>
                </a:lnTo>
                <a:lnTo>
                  <a:pt x="88669" y="137054"/>
                </a:lnTo>
                <a:lnTo>
                  <a:pt x="87687" y="138994"/>
                </a:lnTo>
                <a:lnTo>
                  <a:pt x="87033" y="141240"/>
                </a:lnTo>
                <a:lnTo>
                  <a:pt x="85644" y="142738"/>
                </a:lnTo>
                <a:lnTo>
                  <a:pt x="83766" y="143736"/>
                </a:lnTo>
                <a:lnTo>
                  <a:pt x="78458" y="145338"/>
                </a:lnTo>
                <a:lnTo>
                  <a:pt x="78023" y="146422"/>
                </a:lnTo>
                <a:lnTo>
                  <a:pt x="77539" y="150167"/>
                </a:lnTo>
                <a:lnTo>
                  <a:pt x="77163" y="154197"/>
                </a:lnTo>
                <a:lnTo>
                  <a:pt x="84534" y="154296"/>
                </a:lnTo>
                <a:lnTo>
                  <a:pt x="84931" y="155251"/>
                </a:lnTo>
                <a:lnTo>
                  <a:pt x="85372" y="158853"/>
                </a:lnTo>
                <a:lnTo>
                  <a:pt x="86442" y="160195"/>
                </a:lnTo>
                <a:lnTo>
                  <a:pt x="88108" y="161089"/>
                </a:lnTo>
                <a:lnTo>
                  <a:pt x="90171" y="161685"/>
                </a:lnTo>
                <a:lnTo>
                  <a:pt x="92499" y="161130"/>
                </a:lnTo>
                <a:lnTo>
                  <a:pt x="97625" y="157974"/>
                </a:lnTo>
                <a:lnTo>
                  <a:pt x="105619" y="155935"/>
                </a:lnTo>
                <a:lnTo>
                  <a:pt x="114569" y="155030"/>
                </a:lnTo>
                <a:lnTo>
                  <a:pt x="121722" y="154627"/>
                </a:lnTo>
                <a:lnTo>
                  <a:pt x="130616" y="154448"/>
                </a:lnTo>
                <a:lnTo>
                  <a:pt x="151848" y="154333"/>
                </a:lnTo>
                <a:lnTo>
                  <a:pt x="157429" y="153371"/>
                </a:lnTo>
                <a:lnTo>
                  <a:pt x="163055" y="151778"/>
                </a:lnTo>
                <a:lnTo>
                  <a:pt x="168711" y="149763"/>
                </a:lnTo>
                <a:lnTo>
                  <a:pt x="174386" y="148419"/>
                </a:lnTo>
                <a:lnTo>
                  <a:pt x="180075" y="147524"/>
                </a:lnTo>
                <a:lnTo>
                  <a:pt x="185772" y="146927"/>
                </a:lnTo>
                <a:lnTo>
                  <a:pt x="191475" y="145576"/>
                </a:lnTo>
                <a:lnTo>
                  <a:pt x="197183" y="143723"/>
                </a:lnTo>
                <a:lnTo>
                  <a:pt x="202893" y="141535"/>
                </a:lnTo>
                <a:lnTo>
                  <a:pt x="208604" y="140077"/>
                </a:lnTo>
                <a:lnTo>
                  <a:pt x="214317" y="139105"/>
                </a:lnTo>
                <a:lnTo>
                  <a:pt x="220030" y="138456"/>
                </a:lnTo>
                <a:lnTo>
                  <a:pt x="225744" y="138024"/>
                </a:lnTo>
                <a:lnTo>
                  <a:pt x="231459" y="137736"/>
                </a:lnTo>
                <a:lnTo>
                  <a:pt x="237173" y="137544"/>
                </a:lnTo>
                <a:lnTo>
                  <a:pt x="241935" y="136464"/>
                </a:lnTo>
                <a:lnTo>
                  <a:pt x="249767" y="132723"/>
                </a:lnTo>
                <a:lnTo>
                  <a:pt x="258962" y="130426"/>
                </a:lnTo>
                <a:lnTo>
                  <a:pt x="271286" y="128951"/>
                </a:lnTo>
                <a:lnTo>
                  <a:pt x="278051" y="128749"/>
                </a:lnTo>
                <a:lnTo>
                  <a:pt x="300037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SMARTPenAnnotation56"/>
          <p:cNvSpPr/>
          <p:nvPr/>
        </p:nvSpPr>
        <p:spPr>
          <a:xfrm>
            <a:off x="4383404" y="2237422"/>
            <a:ext cx="240031" cy="42864"/>
          </a:xfrm>
          <a:custGeom>
            <a:avLst/>
            <a:gdLst/>
            <a:ahLst/>
            <a:cxnLst/>
            <a:rect l="0" t="0" r="0" b="0"/>
            <a:pathLst>
              <a:path w="240031" h="42864">
                <a:moveTo>
                  <a:pt x="0" y="42863"/>
                </a:moveTo>
                <a:lnTo>
                  <a:pt x="0" y="35482"/>
                </a:lnTo>
                <a:lnTo>
                  <a:pt x="953" y="35085"/>
                </a:lnTo>
                <a:lnTo>
                  <a:pt x="6844" y="34525"/>
                </a:lnTo>
                <a:lnTo>
                  <a:pt x="11932" y="34395"/>
                </a:lnTo>
                <a:lnTo>
                  <a:pt x="37721" y="34299"/>
                </a:lnTo>
                <a:lnTo>
                  <a:pt x="43245" y="33344"/>
                </a:lnTo>
                <a:lnTo>
                  <a:pt x="47880" y="31754"/>
                </a:lnTo>
                <a:lnTo>
                  <a:pt x="51923" y="29742"/>
                </a:lnTo>
                <a:lnTo>
                  <a:pt x="57476" y="28400"/>
                </a:lnTo>
                <a:lnTo>
                  <a:pt x="64035" y="27506"/>
                </a:lnTo>
                <a:lnTo>
                  <a:pt x="71265" y="26910"/>
                </a:lnTo>
                <a:lnTo>
                  <a:pt x="78943" y="26513"/>
                </a:lnTo>
                <a:lnTo>
                  <a:pt x="95093" y="26071"/>
                </a:lnTo>
                <a:lnTo>
                  <a:pt x="115700" y="25822"/>
                </a:lnTo>
                <a:lnTo>
                  <a:pt x="121901" y="24835"/>
                </a:lnTo>
                <a:lnTo>
                  <a:pt x="127940" y="23224"/>
                </a:lnTo>
                <a:lnTo>
                  <a:pt x="133871" y="21198"/>
                </a:lnTo>
                <a:lnTo>
                  <a:pt x="140683" y="19847"/>
                </a:lnTo>
                <a:lnTo>
                  <a:pt x="148081" y="18946"/>
                </a:lnTo>
                <a:lnTo>
                  <a:pt x="155871" y="18346"/>
                </a:lnTo>
                <a:lnTo>
                  <a:pt x="162969" y="16993"/>
                </a:lnTo>
                <a:lnTo>
                  <a:pt x="169606" y="15139"/>
                </a:lnTo>
                <a:lnTo>
                  <a:pt x="175936" y="12950"/>
                </a:lnTo>
                <a:lnTo>
                  <a:pt x="182061" y="11491"/>
                </a:lnTo>
                <a:lnTo>
                  <a:pt x="188049" y="10518"/>
                </a:lnTo>
                <a:lnTo>
                  <a:pt x="193946" y="9870"/>
                </a:lnTo>
                <a:lnTo>
                  <a:pt x="199782" y="8485"/>
                </a:lnTo>
                <a:lnTo>
                  <a:pt x="205579" y="6609"/>
                </a:lnTo>
                <a:lnTo>
                  <a:pt x="211348" y="4406"/>
                </a:lnTo>
                <a:lnTo>
                  <a:pt x="216146" y="2937"/>
                </a:lnTo>
                <a:lnTo>
                  <a:pt x="220297" y="1958"/>
                </a:lnTo>
                <a:lnTo>
                  <a:pt x="227450" y="870"/>
                </a:lnTo>
                <a:lnTo>
                  <a:pt x="230691" y="580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SMARTPenAnnotation57"/>
          <p:cNvSpPr/>
          <p:nvPr/>
        </p:nvSpPr>
        <p:spPr>
          <a:xfrm>
            <a:off x="4726304" y="2185987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11932" y="8219"/>
                </a:lnTo>
                <a:lnTo>
                  <a:pt x="14622" y="9290"/>
                </a:lnTo>
                <a:lnTo>
                  <a:pt x="17368" y="10956"/>
                </a:lnTo>
                <a:lnTo>
                  <a:pt x="20152" y="13019"/>
                </a:lnTo>
                <a:lnTo>
                  <a:pt x="22959" y="14394"/>
                </a:lnTo>
                <a:lnTo>
                  <a:pt x="25784" y="15311"/>
                </a:lnTo>
                <a:lnTo>
                  <a:pt x="28620" y="15922"/>
                </a:lnTo>
                <a:lnTo>
                  <a:pt x="32415" y="16330"/>
                </a:lnTo>
                <a:lnTo>
                  <a:pt x="36850" y="16602"/>
                </a:lnTo>
                <a:lnTo>
                  <a:pt x="46858" y="16904"/>
                </a:lnTo>
                <a:lnTo>
                  <a:pt x="57656" y="17038"/>
                </a:lnTo>
                <a:lnTo>
                  <a:pt x="63203" y="16121"/>
                </a:lnTo>
                <a:lnTo>
                  <a:pt x="68806" y="14557"/>
                </a:lnTo>
                <a:lnTo>
                  <a:pt x="74445" y="12562"/>
                </a:lnTo>
                <a:lnTo>
                  <a:pt x="80110" y="11232"/>
                </a:lnTo>
                <a:lnTo>
                  <a:pt x="85792" y="10346"/>
                </a:lnTo>
                <a:lnTo>
                  <a:pt x="91485" y="9755"/>
                </a:lnTo>
                <a:lnTo>
                  <a:pt x="97185" y="9361"/>
                </a:lnTo>
                <a:lnTo>
                  <a:pt x="102890" y="9098"/>
                </a:lnTo>
                <a:lnTo>
                  <a:pt x="117482" y="8728"/>
                </a:lnTo>
                <a:lnTo>
                  <a:pt x="162788" y="8573"/>
                </a:lnTo>
                <a:lnTo>
                  <a:pt x="165675" y="9526"/>
                </a:lnTo>
                <a:lnTo>
                  <a:pt x="167601" y="11113"/>
                </a:lnTo>
                <a:lnTo>
                  <a:pt x="168884" y="13124"/>
                </a:lnTo>
                <a:lnTo>
                  <a:pt x="170692" y="14464"/>
                </a:lnTo>
                <a:lnTo>
                  <a:pt x="172850" y="15358"/>
                </a:lnTo>
                <a:lnTo>
                  <a:pt x="18002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SMARTPenAnnotation58"/>
          <p:cNvSpPr/>
          <p:nvPr/>
        </p:nvSpPr>
        <p:spPr>
          <a:xfrm>
            <a:off x="4777740" y="2271712"/>
            <a:ext cx="188595" cy="8574"/>
          </a:xfrm>
          <a:custGeom>
            <a:avLst/>
            <a:gdLst/>
            <a:ahLst/>
            <a:cxnLst/>
            <a:rect l="0" t="0" r="0" b="0"/>
            <a:pathLst>
              <a:path w="188595" h="8574">
                <a:moveTo>
                  <a:pt x="0" y="0"/>
                </a:moveTo>
                <a:lnTo>
                  <a:pt x="7381" y="7381"/>
                </a:lnTo>
                <a:lnTo>
                  <a:pt x="8730" y="7778"/>
                </a:lnTo>
                <a:lnTo>
                  <a:pt x="10583" y="8043"/>
                </a:lnTo>
                <a:lnTo>
                  <a:pt x="12770" y="8220"/>
                </a:lnTo>
                <a:lnTo>
                  <a:pt x="17740" y="8416"/>
                </a:lnTo>
                <a:lnTo>
                  <a:pt x="24076" y="8503"/>
                </a:lnTo>
                <a:lnTo>
                  <a:pt x="188594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SMARTPenAnnotation59"/>
          <p:cNvSpPr/>
          <p:nvPr/>
        </p:nvSpPr>
        <p:spPr>
          <a:xfrm>
            <a:off x="5077777" y="2083126"/>
            <a:ext cx="212583" cy="222833"/>
          </a:xfrm>
          <a:custGeom>
            <a:avLst/>
            <a:gdLst/>
            <a:ahLst/>
            <a:cxnLst/>
            <a:rect l="0" t="0" r="0" b="0"/>
            <a:pathLst>
              <a:path w="212583" h="222833">
                <a:moveTo>
                  <a:pt x="8573" y="8563"/>
                </a:moveTo>
                <a:lnTo>
                  <a:pt x="13123" y="4013"/>
                </a:lnTo>
                <a:lnTo>
                  <a:pt x="16369" y="2672"/>
                </a:lnTo>
                <a:lnTo>
                  <a:pt x="20438" y="1778"/>
                </a:lnTo>
                <a:lnTo>
                  <a:pt x="25055" y="1183"/>
                </a:lnTo>
                <a:lnTo>
                  <a:pt x="29086" y="785"/>
                </a:lnTo>
                <a:lnTo>
                  <a:pt x="32726" y="521"/>
                </a:lnTo>
                <a:lnTo>
                  <a:pt x="36105" y="344"/>
                </a:lnTo>
                <a:lnTo>
                  <a:pt x="44939" y="148"/>
                </a:lnTo>
                <a:lnTo>
                  <a:pt x="82989" y="0"/>
                </a:lnTo>
                <a:lnTo>
                  <a:pt x="88663" y="950"/>
                </a:lnTo>
                <a:lnTo>
                  <a:pt x="94351" y="2535"/>
                </a:lnTo>
                <a:lnTo>
                  <a:pt x="100048" y="4545"/>
                </a:lnTo>
                <a:lnTo>
                  <a:pt x="104799" y="5884"/>
                </a:lnTo>
                <a:lnTo>
                  <a:pt x="108918" y="6777"/>
                </a:lnTo>
                <a:lnTo>
                  <a:pt x="112617" y="7373"/>
                </a:lnTo>
                <a:lnTo>
                  <a:pt x="116036" y="8722"/>
                </a:lnTo>
                <a:lnTo>
                  <a:pt x="122374" y="12762"/>
                </a:lnTo>
                <a:lnTo>
                  <a:pt x="128366" y="17732"/>
                </a:lnTo>
                <a:lnTo>
                  <a:pt x="131297" y="20391"/>
                </a:lnTo>
                <a:lnTo>
                  <a:pt x="133251" y="23116"/>
                </a:lnTo>
                <a:lnTo>
                  <a:pt x="135423" y="28684"/>
                </a:lnTo>
                <a:lnTo>
                  <a:pt x="136388" y="34333"/>
                </a:lnTo>
                <a:lnTo>
                  <a:pt x="136817" y="40019"/>
                </a:lnTo>
                <a:lnTo>
                  <a:pt x="137008" y="45721"/>
                </a:lnTo>
                <a:lnTo>
                  <a:pt x="137115" y="54287"/>
                </a:lnTo>
                <a:lnTo>
                  <a:pt x="135225" y="57143"/>
                </a:lnTo>
                <a:lnTo>
                  <a:pt x="132060" y="60000"/>
                </a:lnTo>
                <a:lnTo>
                  <a:pt x="128045" y="62857"/>
                </a:lnTo>
                <a:lnTo>
                  <a:pt x="124416" y="65714"/>
                </a:lnTo>
                <a:lnTo>
                  <a:pt x="117844" y="71429"/>
                </a:lnTo>
                <a:lnTo>
                  <a:pt x="113805" y="74286"/>
                </a:lnTo>
                <a:lnTo>
                  <a:pt x="109207" y="77144"/>
                </a:lnTo>
                <a:lnTo>
                  <a:pt x="104237" y="80001"/>
                </a:lnTo>
                <a:lnTo>
                  <a:pt x="99972" y="82859"/>
                </a:lnTo>
                <a:lnTo>
                  <a:pt x="96175" y="85716"/>
                </a:lnTo>
                <a:lnTo>
                  <a:pt x="92692" y="88574"/>
                </a:lnTo>
                <a:lnTo>
                  <a:pt x="86281" y="94288"/>
                </a:lnTo>
                <a:lnTo>
                  <a:pt x="83238" y="97146"/>
                </a:lnTo>
                <a:lnTo>
                  <a:pt x="80257" y="99051"/>
                </a:lnTo>
                <a:lnTo>
                  <a:pt x="74405" y="101168"/>
                </a:lnTo>
                <a:lnTo>
                  <a:pt x="68629" y="104648"/>
                </a:lnTo>
                <a:lnTo>
                  <a:pt x="60052" y="111399"/>
                </a:lnTo>
                <a:lnTo>
                  <a:pt x="64571" y="106872"/>
                </a:lnTo>
                <a:lnTo>
                  <a:pt x="66860" y="105535"/>
                </a:lnTo>
                <a:lnTo>
                  <a:pt x="71943" y="104050"/>
                </a:lnTo>
                <a:lnTo>
                  <a:pt x="75585" y="103653"/>
                </a:lnTo>
                <a:lnTo>
                  <a:pt x="79917" y="103389"/>
                </a:lnTo>
                <a:lnTo>
                  <a:pt x="88859" y="103096"/>
                </a:lnTo>
                <a:lnTo>
                  <a:pt x="96008" y="102965"/>
                </a:lnTo>
                <a:lnTo>
                  <a:pt x="100200" y="101978"/>
                </a:lnTo>
                <a:lnTo>
                  <a:pt x="104900" y="100368"/>
                </a:lnTo>
                <a:lnTo>
                  <a:pt x="109938" y="98341"/>
                </a:lnTo>
                <a:lnTo>
                  <a:pt x="115202" y="97943"/>
                </a:lnTo>
                <a:lnTo>
                  <a:pt x="120617" y="98630"/>
                </a:lnTo>
                <a:lnTo>
                  <a:pt x="126131" y="100040"/>
                </a:lnTo>
                <a:lnTo>
                  <a:pt x="132665" y="100980"/>
                </a:lnTo>
                <a:lnTo>
                  <a:pt x="139878" y="101607"/>
                </a:lnTo>
                <a:lnTo>
                  <a:pt x="147545" y="102025"/>
                </a:lnTo>
                <a:lnTo>
                  <a:pt x="153608" y="103256"/>
                </a:lnTo>
                <a:lnTo>
                  <a:pt x="158603" y="105030"/>
                </a:lnTo>
                <a:lnTo>
                  <a:pt x="178014" y="114719"/>
                </a:lnTo>
                <a:lnTo>
                  <a:pt x="182494" y="117434"/>
                </a:lnTo>
                <a:lnTo>
                  <a:pt x="186433" y="120197"/>
                </a:lnTo>
                <a:lnTo>
                  <a:pt x="190011" y="122991"/>
                </a:lnTo>
                <a:lnTo>
                  <a:pt x="196527" y="126095"/>
                </a:lnTo>
                <a:lnTo>
                  <a:pt x="199598" y="126923"/>
                </a:lnTo>
                <a:lnTo>
                  <a:pt x="202597" y="129380"/>
                </a:lnTo>
                <a:lnTo>
                  <a:pt x="205550" y="132923"/>
                </a:lnTo>
                <a:lnTo>
                  <a:pt x="208471" y="137190"/>
                </a:lnTo>
                <a:lnTo>
                  <a:pt x="210418" y="140987"/>
                </a:lnTo>
                <a:lnTo>
                  <a:pt x="212582" y="147746"/>
                </a:lnTo>
                <a:lnTo>
                  <a:pt x="212206" y="150882"/>
                </a:lnTo>
                <a:lnTo>
                  <a:pt x="211004" y="153925"/>
                </a:lnTo>
                <a:lnTo>
                  <a:pt x="207127" y="160799"/>
                </a:lnTo>
                <a:lnTo>
                  <a:pt x="202229" y="170204"/>
                </a:lnTo>
                <a:lnTo>
                  <a:pt x="198637" y="174426"/>
                </a:lnTo>
                <a:lnTo>
                  <a:pt x="194337" y="178193"/>
                </a:lnTo>
                <a:lnTo>
                  <a:pt x="189566" y="181658"/>
                </a:lnTo>
                <a:lnTo>
                  <a:pt x="184479" y="184920"/>
                </a:lnTo>
                <a:lnTo>
                  <a:pt x="179184" y="188047"/>
                </a:lnTo>
                <a:lnTo>
                  <a:pt x="173748" y="191084"/>
                </a:lnTo>
                <a:lnTo>
                  <a:pt x="162629" y="196999"/>
                </a:lnTo>
                <a:lnTo>
                  <a:pt x="122858" y="217152"/>
                </a:lnTo>
                <a:lnTo>
                  <a:pt x="117148" y="219060"/>
                </a:lnTo>
                <a:lnTo>
                  <a:pt x="111436" y="220332"/>
                </a:lnTo>
                <a:lnTo>
                  <a:pt x="105723" y="221180"/>
                </a:lnTo>
                <a:lnTo>
                  <a:pt x="99057" y="221745"/>
                </a:lnTo>
                <a:lnTo>
                  <a:pt x="91756" y="222122"/>
                </a:lnTo>
                <a:lnTo>
                  <a:pt x="76976" y="222541"/>
                </a:lnTo>
                <a:lnTo>
                  <a:pt x="50624" y="222832"/>
                </a:lnTo>
                <a:lnTo>
                  <a:pt x="46131" y="221894"/>
                </a:lnTo>
                <a:lnTo>
                  <a:pt x="41232" y="220316"/>
                </a:lnTo>
                <a:lnTo>
                  <a:pt x="36061" y="218312"/>
                </a:lnTo>
                <a:lnTo>
                  <a:pt x="31660" y="216023"/>
                </a:lnTo>
                <a:lnTo>
                  <a:pt x="27774" y="213545"/>
                </a:lnTo>
                <a:lnTo>
                  <a:pt x="24232" y="210940"/>
                </a:lnTo>
                <a:lnTo>
                  <a:pt x="17754" y="208046"/>
                </a:lnTo>
                <a:lnTo>
                  <a:pt x="14694" y="207275"/>
                </a:lnTo>
                <a:lnTo>
                  <a:pt x="12654" y="205808"/>
                </a:lnTo>
                <a:lnTo>
                  <a:pt x="11293" y="203877"/>
                </a:lnTo>
                <a:lnTo>
                  <a:pt x="10386" y="201638"/>
                </a:lnTo>
                <a:lnTo>
                  <a:pt x="8829" y="200145"/>
                </a:lnTo>
                <a:lnTo>
                  <a:pt x="6838" y="199150"/>
                </a:lnTo>
                <a:lnTo>
                  <a:pt x="1351" y="197552"/>
                </a:lnTo>
                <a:lnTo>
                  <a:pt x="900" y="196468"/>
                </a:lnTo>
                <a:lnTo>
                  <a:pt x="178" y="190425"/>
                </a:lnTo>
                <a:lnTo>
                  <a:pt x="0" y="1885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SMARTPenAnnotation60"/>
          <p:cNvSpPr/>
          <p:nvPr/>
        </p:nvSpPr>
        <p:spPr>
          <a:xfrm>
            <a:off x="2807265" y="2434589"/>
            <a:ext cx="2870588" cy="85374"/>
          </a:xfrm>
          <a:custGeom>
            <a:avLst/>
            <a:gdLst/>
            <a:ahLst/>
            <a:cxnLst/>
            <a:rect l="0" t="0" r="0" b="0"/>
            <a:pathLst>
              <a:path w="2870588" h="85374">
                <a:moveTo>
                  <a:pt x="15944" y="77153"/>
                </a:moveTo>
                <a:lnTo>
                  <a:pt x="0" y="77153"/>
                </a:lnTo>
                <a:lnTo>
                  <a:pt x="40541" y="77153"/>
                </a:lnTo>
                <a:lnTo>
                  <a:pt x="44725" y="78106"/>
                </a:lnTo>
                <a:lnTo>
                  <a:pt x="48466" y="79693"/>
                </a:lnTo>
                <a:lnTo>
                  <a:pt x="51913" y="81704"/>
                </a:lnTo>
                <a:lnTo>
                  <a:pt x="60823" y="83938"/>
                </a:lnTo>
                <a:lnTo>
                  <a:pt x="82065" y="85373"/>
                </a:lnTo>
                <a:lnTo>
                  <a:pt x="93274" y="83029"/>
                </a:lnTo>
                <a:lnTo>
                  <a:pt x="98930" y="81070"/>
                </a:lnTo>
                <a:lnTo>
                  <a:pt x="110295" y="78894"/>
                </a:lnTo>
                <a:lnTo>
                  <a:pt x="144715" y="76430"/>
                </a:lnTo>
                <a:lnTo>
                  <a:pt x="151322" y="74766"/>
                </a:lnTo>
                <a:lnTo>
                  <a:pt x="157631" y="72704"/>
                </a:lnTo>
                <a:lnTo>
                  <a:pt x="172261" y="70413"/>
                </a:lnTo>
                <a:lnTo>
                  <a:pt x="212424" y="67870"/>
                </a:lnTo>
                <a:lnTo>
                  <a:pt x="219321" y="66201"/>
                </a:lnTo>
                <a:lnTo>
                  <a:pt x="225824" y="64137"/>
                </a:lnTo>
                <a:lnTo>
                  <a:pt x="240669" y="61843"/>
                </a:lnTo>
                <a:lnTo>
                  <a:pt x="324073" y="60056"/>
                </a:lnTo>
                <a:lnTo>
                  <a:pt x="466265" y="60008"/>
                </a:lnTo>
                <a:lnTo>
                  <a:pt x="488185" y="57468"/>
                </a:lnTo>
                <a:lnTo>
                  <a:pt x="499364" y="55457"/>
                </a:lnTo>
                <a:lnTo>
                  <a:pt x="519405" y="53223"/>
                </a:lnTo>
                <a:lnTo>
                  <a:pt x="593525" y="51540"/>
                </a:lnTo>
                <a:lnTo>
                  <a:pt x="616182" y="48942"/>
                </a:lnTo>
                <a:lnTo>
                  <a:pt x="627558" y="46916"/>
                </a:lnTo>
                <a:lnTo>
                  <a:pt x="650358" y="44664"/>
                </a:lnTo>
                <a:lnTo>
                  <a:pt x="733973" y="42933"/>
                </a:lnTo>
                <a:lnTo>
                  <a:pt x="867135" y="42864"/>
                </a:lnTo>
                <a:lnTo>
                  <a:pt x="890187" y="40323"/>
                </a:lnTo>
                <a:lnTo>
                  <a:pt x="901667" y="38313"/>
                </a:lnTo>
                <a:lnTo>
                  <a:pt x="924584" y="36078"/>
                </a:lnTo>
                <a:lnTo>
                  <a:pt x="1012018" y="34395"/>
                </a:lnTo>
                <a:lnTo>
                  <a:pt x="1079530" y="31764"/>
                </a:lnTo>
                <a:lnTo>
                  <a:pt x="1093619" y="29749"/>
                </a:lnTo>
                <a:lnTo>
                  <a:pt x="1121973" y="27510"/>
                </a:lnTo>
                <a:lnTo>
                  <a:pt x="1200753" y="25875"/>
                </a:lnTo>
                <a:lnTo>
                  <a:pt x="1242346" y="23225"/>
                </a:lnTo>
                <a:lnTo>
                  <a:pt x="1256456" y="21198"/>
                </a:lnTo>
                <a:lnTo>
                  <a:pt x="1284833" y="18947"/>
                </a:lnTo>
                <a:lnTo>
                  <a:pt x="1370414" y="17304"/>
                </a:lnTo>
                <a:lnTo>
                  <a:pt x="1413266" y="14652"/>
                </a:lnTo>
                <a:lnTo>
                  <a:pt x="1427552" y="12626"/>
                </a:lnTo>
                <a:lnTo>
                  <a:pt x="1456126" y="10374"/>
                </a:lnTo>
                <a:lnTo>
                  <a:pt x="1541850" y="8731"/>
                </a:lnTo>
                <a:lnTo>
                  <a:pt x="1724757" y="8574"/>
                </a:lnTo>
                <a:lnTo>
                  <a:pt x="1752364" y="6033"/>
                </a:lnTo>
                <a:lnTo>
                  <a:pt x="1765060" y="4023"/>
                </a:lnTo>
                <a:lnTo>
                  <a:pt x="1794406" y="1788"/>
                </a:lnTo>
                <a:lnTo>
                  <a:pt x="1870807" y="236"/>
                </a:lnTo>
                <a:lnTo>
                  <a:pt x="2421566" y="0"/>
                </a:lnTo>
                <a:lnTo>
                  <a:pt x="2450359" y="2541"/>
                </a:lnTo>
                <a:lnTo>
                  <a:pt x="2464705" y="4552"/>
                </a:lnTo>
                <a:lnTo>
                  <a:pt x="2493345" y="6786"/>
                </a:lnTo>
                <a:lnTo>
                  <a:pt x="2579117" y="8416"/>
                </a:lnTo>
                <a:lnTo>
                  <a:pt x="2644668" y="9505"/>
                </a:lnTo>
                <a:lnTo>
                  <a:pt x="2658062" y="11099"/>
                </a:lnTo>
                <a:lnTo>
                  <a:pt x="2671753" y="13115"/>
                </a:lnTo>
                <a:lnTo>
                  <a:pt x="2697127" y="15354"/>
                </a:lnTo>
                <a:lnTo>
                  <a:pt x="2721104" y="15397"/>
                </a:lnTo>
                <a:lnTo>
                  <a:pt x="2732832" y="14075"/>
                </a:lnTo>
                <a:lnTo>
                  <a:pt x="2744460" y="12241"/>
                </a:lnTo>
                <a:lnTo>
                  <a:pt x="2774479" y="9660"/>
                </a:lnTo>
                <a:lnTo>
                  <a:pt x="2863557" y="8574"/>
                </a:lnTo>
                <a:lnTo>
                  <a:pt x="287058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SMARTPenAnnotation61"/>
          <p:cNvSpPr/>
          <p:nvPr/>
        </p:nvSpPr>
        <p:spPr>
          <a:xfrm>
            <a:off x="2788919" y="2211705"/>
            <a:ext cx="137161" cy="188596"/>
          </a:xfrm>
          <a:custGeom>
            <a:avLst/>
            <a:gdLst/>
            <a:ahLst/>
            <a:cxnLst/>
            <a:rect l="0" t="0" r="0" b="0"/>
            <a:pathLst>
              <a:path w="137161" h="188596">
                <a:moveTo>
                  <a:pt x="0" y="0"/>
                </a:moveTo>
                <a:lnTo>
                  <a:pt x="0" y="7380"/>
                </a:lnTo>
                <a:lnTo>
                  <a:pt x="2540" y="10582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399"/>
                </a:lnTo>
                <a:lnTo>
                  <a:pt x="10583" y="25894"/>
                </a:lnTo>
                <a:lnTo>
                  <a:pt x="12771" y="28692"/>
                </a:lnTo>
                <a:lnTo>
                  <a:pt x="15181" y="31510"/>
                </a:lnTo>
                <a:lnTo>
                  <a:pt x="17741" y="34342"/>
                </a:lnTo>
                <a:lnTo>
                  <a:pt x="23125" y="40028"/>
                </a:lnTo>
                <a:lnTo>
                  <a:pt x="28693" y="45730"/>
                </a:lnTo>
                <a:lnTo>
                  <a:pt x="31511" y="49537"/>
                </a:lnTo>
                <a:lnTo>
                  <a:pt x="34343" y="53979"/>
                </a:lnTo>
                <a:lnTo>
                  <a:pt x="37183" y="58846"/>
                </a:lnTo>
                <a:lnTo>
                  <a:pt x="40029" y="63043"/>
                </a:lnTo>
                <a:lnTo>
                  <a:pt x="42878" y="66794"/>
                </a:lnTo>
                <a:lnTo>
                  <a:pt x="45731" y="70246"/>
                </a:lnTo>
                <a:lnTo>
                  <a:pt x="48585" y="74453"/>
                </a:lnTo>
                <a:lnTo>
                  <a:pt x="51440" y="79163"/>
                </a:lnTo>
                <a:lnTo>
                  <a:pt x="54296" y="84208"/>
                </a:lnTo>
                <a:lnTo>
                  <a:pt x="56200" y="89476"/>
                </a:lnTo>
                <a:lnTo>
                  <a:pt x="57469" y="94893"/>
                </a:lnTo>
                <a:lnTo>
                  <a:pt x="58316" y="100409"/>
                </a:lnTo>
                <a:lnTo>
                  <a:pt x="59832" y="105992"/>
                </a:lnTo>
                <a:lnTo>
                  <a:pt x="61796" y="111619"/>
                </a:lnTo>
                <a:lnTo>
                  <a:pt x="64058" y="117275"/>
                </a:lnTo>
                <a:lnTo>
                  <a:pt x="66518" y="121998"/>
                </a:lnTo>
                <a:lnTo>
                  <a:pt x="69110" y="126099"/>
                </a:lnTo>
                <a:lnTo>
                  <a:pt x="71791" y="129786"/>
                </a:lnTo>
                <a:lnTo>
                  <a:pt x="74531" y="133196"/>
                </a:lnTo>
                <a:lnTo>
                  <a:pt x="77310" y="136422"/>
                </a:lnTo>
                <a:lnTo>
                  <a:pt x="80115" y="139526"/>
                </a:lnTo>
                <a:lnTo>
                  <a:pt x="88312" y="148054"/>
                </a:lnTo>
                <a:lnTo>
                  <a:pt x="93165" y="152995"/>
                </a:lnTo>
                <a:lnTo>
                  <a:pt x="97353" y="156289"/>
                </a:lnTo>
                <a:lnTo>
                  <a:pt x="101097" y="158485"/>
                </a:lnTo>
                <a:lnTo>
                  <a:pt x="104546" y="159949"/>
                </a:lnTo>
                <a:lnTo>
                  <a:pt x="106845" y="161877"/>
                </a:lnTo>
                <a:lnTo>
                  <a:pt x="108377" y="164116"/>
                </a:lnTo>
                <a:lnTo>
                  <a:pt x="109400" y="166560"/>
                </a:lnTo>
                <a:lnTo>
                  <a:pt x="113075" y="171817"/>
                </a:lnTo>
                <a:lnTo>
                  <a:pt x="115388" y="174552"/>
                </a:lnTo>
                <a:lnTo>
                  <a:pt x="117883" y="176375"/>
                </a:lnTo>
                <a:lnTo>
                  <a:pt x="120499" y="177591"/>
                </a:lnTo>
                <a:lnTo>
                  <a:pt x="123195" y="178401"/>
                </a:lnTo>
                <a:lnTo>
                  <a:pt x="125945" y="179894"/>
                </a:lnTo>
                <a:lnTo>
                  <a:pt x="128731" y="181842"/>
                </a:lnTo>
                <a:lnTo>
                  <a:pt x="13716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SMARTPenAnnotation62"/>
          <p:cNvSpPr/>
          <p:nvPr/>
        </p:nvSpPr>
        <p:spPr>
          <a:xfrm>
            <a:off x="2720339" y="2254567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51435"/>
                </a:moveTo>
                <a:lnTo>
                  <a:pt x="12771" y="51435"/>
                </a:lnTo>
                <a:lnTo>
                  <a:pt x="17087" y="50483"/>
                </a:lnTo>
                <a:lnTo>
                  <a:pt x="22821" y="48895"/>
                </a:lnTo>
                <a:lnTo>
                  <a:pt x="29502" y="46884"/>
                </a:lnTo>
                <a:lnTo>
                  <a:pt x="35860" y="44591"/>
                </a:lnTo>
                <a:lnTo>
                  <a:pt x="42005" y="42110"/>
                </a:lnTo>
                <a:lnTo>
                  <a:pt x="48006" y="39504"/>
                </a:lnTo>
                <a:lnTo>
                  <a:pt x="54864" y="37766"/>
                </a:lnTo>
                <a:lnTo>
                  <a:pt x="62294" y="36607"/>
                </a:lnTo>
                <a:lnTo>
                  <a:pt x="70104" y="35835"/>
                </a:lnTo>
                <a:lnTo>
                  <a:pt x="78169" y="34367"/>
                </a:lnTo>
                <a:lnTo>
                  <a:pt x="86403" y="32437"/>
                </a:lnTo>
                <a:lnTo>
                  <a:pt x="94750" y="30197"/>
                </a:lnTo>
                <a:lnTo>
                  <a:pt x="102219" y="27751"/>
                </a:lnTo>
                <a:lnTo>
                  <a:pt x="109104" y="25168"/>
                </a:lnTo>
                <a:lnTo>
                  <a:pt x="115598" y="22494"/>
                </a:lnTo>
                <a:lnTo>
                  <a:pt x="122786" y="19759"/>
                </a:lnTo>
                <a:lnTo>
                  <a:pt x="138392" y="14179"/>
                </a:lnTo>
                <a:lnTo>
                  <a:pt x="163243" y="5683"/>
                </a:lnTo>
                <a:lnTo>
                  <a:pt x="170741" y="3789"/>
                </a:lnTo>
                <a:lnTo>
                  <a:pt x="177645" y="2526"/>
                </a:lnTo>
                <a:lnTo>
                  <a:pt x="184153" y="1684"/>
                </a:lnTo>
                <a:lnTo>
                  <a:pt x="190396" y="1123"/>
                </a:lnTo>
                <a:lnTo>
                  <a:pt x="196463" y="749"/>
                </a:lnTo>
                <a:lnTo>
                  <a:pt x="207332" y="332"/>
                </a:lnTo>
                <a:lnTo>
                  <a:pt x="218806" y="99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SMARTPenAnnotation63"/>
          <p:cNvSpPr/>
          <p:nvPr/>
        </p:nvSpPr>
        <p:spPr>
          <a:xfrm>
            <a:off x="4155918" y="2571889"/>
            <a:ext cx="244505" cy="364579"/>
          </a:xfrm>
          <a:custGeom>
            <a:avLst/>
            <a:gdLst/>
            <a:ahLst/>
            <a:cxnLst/>
            <a:rect l="0" t="0" r="0" b="0"/>
            <a:pathLst>
              <a:path w="244505" h="364579">
                <a:moveTo>
                  <a:pt x="73182" y="51296"/>
                </a:moveTo>
                <a:lnTo>
                  <a:pt x="73182" y="38525"/>
                </a:lnTo>
                <a:lnTo>
                  <a:pt x="74134" y="36114"/>
                </a:lnTo>
                <a:lnTo>
                  <a:pt x="80025" y="28171"/>
                </a:lnTo>
                <a:lnTo>
                  <a:pt x="85113" y="22603"/>
                </a:lnTo>
                <a:lnTo>
                  <a:pt x="87803" y="20737"/>
                </a:lnTo>
                <a:lnTo>
                  <a:pt x="93332" y="18664"/>
                </a:lnTo>
                <a:lnTo>
                  <a:pt x="97093" y="17159"/>
                </a:lnTo>
                <a:lnTo>
                  <a:pt x="101505" y="15203"/>
                </a:lnTo>
                <a:lnTo>
                  <a:pt x="111487" y="10489"/>
                </a:lnTo>
                <a:lnTo>
                  <a:pt x="122273" y="5219"/>
                </a:lnTo>
                <a:lnTo>
                  <a:pt x="127817" y="3433"/>
                </a:lnTo>
                <a:lnTo>
                  <a:pt x="133418" y="2242"/>
                </a:lnTo>
                <a:lnTo>
                  <a:pt x="139057" y="1448"/>
                </a:lnTo>
                <a:lnTo>
                  <a:pt x="144721" y="919"/>
                </a:lnTo>
                <a:lnTo>
                  <a:pt x="150402" y="566"/>
                </a:lnTo>
                <a:lnTo>
                  <a:pt x="161794" y="174"/>
                </a:lnTo>
                <a:lnTo>
                  <a:pt x="173207" y="0"/>
                </a:lnTo>
                <a:lnTo>
                  <a:pt x="178918" y="906"/>
                </a:lnTo>
                <a:lnTo>
                  <a:pt x="184630" y="2462"/>
                </a:lnTo>
                <a:lnTo>
                  <a:pt x="190343" y="4453"/>
                </a:lnTo>
                <a:lnTo>
                  <a:pt x="195104" y="6732"/>
                </a:lnTo>
                <a:lnTo>
                  <a:pt x="199231" y="9204"/>
                </a:lnTo>
                <a:lnTo>
                  <a:pt x="206356" y="14491"/>
                </a:lnTo>
                <a:lnTo>
                  <a:pt x="212697" y="20015"/>
                </a:lnTo>
                <a:lnTo>
                  <a:pt x="221231" y="28186"/>
                </a:lnTo>
                <a:lnTo>
                  <a:pt x="226174" y="33032"/>
                </a:lnTo>
                <a:lnTo>
                  <a:pt x="229469" y="38167"/>
                </a:lnTo>
                <a:lnTo>
                  <a:pt x="233130" y="48953"/>
                </a:lnTo>
                <a:lnTo>
                  <a:pt x="237297" y="60097"/>
                </a:lnTo>
                <a:lnTo>
                  <a:pt x="241372" y="71400"/>
                </a:lnTo>
                <a:lnTo>
                  <a:pt x="243183" y="82773"/>
                </a:lnTo>
                <a:lnTo>
                  <a:pt x="243666" y="88473"/>
                </a:lnTo>
                <a:lnTo>
                  <a:pt x="243988" y="94178"/>
                </a:lnTo>
                <a:lnTo>
                  <a:pt x="244202" y="99887"/>
                </a:lnTo>
                <a:lnTo>
                  <a:pt x="244504" y="121573"/>
                </a:lnTo>
                <a:lnTo>
                  <a:pt x="243594" y="128627"/>
                </a:lnTo>
                <a:lnTo>
                  <a:pt x="242035" y="135235"/>
                </a:lnTo>
                <a:lnTo>
                  <a:pt x="240043" y="141545"/>
                </a:lnTo>
                <a:lnTo>
                  <a:pt x="238715" y="147657"/>
                </a:lnTo>
                <a:lnTo>
                  <a:pt x="237830" y="153637"/>
                </a:lnTo>
                <a:lnTo>
                  <a:pt x="237239" y="159528"/>
                </a:lnTo>
                <a:lnTo>
                  <a:pt x="234941" y="165360"/>
                </a:lnTo>
                <a:lnTo>
                  <a:pt x="231504" y="171154"/>
                </a:lnTo>
                <a:lnTo>
                  <a:pt x="227307" y="176921"/>
                </a:lnTo>
                <a:lnTo>
                  <a:pt x="223557" y="182671"/>
                </a:lnTo>
                <a:lnTo>
                  <a:pt x="220104" y="188409"/>
                </a:lnTo>
                <a:lnTo>
                  <a:pt x="213728" y="198912"/>
                </a:lnTo>
                <a:lnTo>
                  <a:pt x="207719" y="206756"/>
                </a:lnTo>
                <a:lnTo>
                  <a:pt x="201874" y="215956"/>
                </a:lnTo>
                <a:lnTo>
                  <a:pt x="195148" y="226396"/>
                </a:lnTo>
                <a:lnTo>
                  <a:pt x="190688" y="231847"/>
                </a:lnTo>
                <a:lnTo>
                  <a:pt x="185809" y="237385"/>
                </a:lnTo>
                <a:lnTo>
                  <a:pt x="180651" y="242030"/>
                </a:lnTo>
                <a:lnTo>
                  <a:pt x="175308" y="246080"/>
                </a:lnTo>
                <a:lnTo>
                  <a:pt x="169841" y="249732"/>
                </a:lnTo>
                <a:lnTo>
                  <a:pt x="165244" y="253119"/>
                </a:lnTo>
                <a:lnTo>
                  <a:pt x="161227" y="256330"/>
                </a:lnTo>
                <a:lnTo>
                  <a:pt x="157596" y="259422"/>
                </a:lnTo>
                <a:lnTo>
                  <a:pt x="153270" y="262437"/>
                </a:lnTo>
                <a:lnTo>
                  <a:pt x="148481" y="265399"/>
                </a:lnTo>
                <a:lnTo>
                  <a:pt x="143384" y="268326"/>
                </a:lnTo>
                <a:lnTo>
                  <a:pt x="132640" y="274119"/>
                </a:lnTo>
                <a:lnTo>
                  <a:pt x="127108" y="276997"/>
                </a:lnTo>
                <a:lnTo>
                  <a:pt x="121515" y="278916"/>
                </a:lnTo>
                <a:lnTo>
                  <a:pt x="115881" y="280195"/>
                </a:lnTo>
                <a:lnTo>
                  <a:pt x="110220" y="281047"/>
                </a:lnTo>
                <a:lnTo>
                  <a:pt x="104542" y="282569"/>
                </a:lnTo>
                <a:lnTo>
                  <a:pt x="98851" y="284535"/>
                </a:lnTo>
                <a:lnTo>
                  <a:pt x="93152" y="286799"/>
                </a:lnTo>
                <a:lnTo>
                  <a:pt x="88400" y="288308"/>
                </a:lnTo>
                <a:lnTo>
                  <a:pt x="84280" y="289314"/>
                </a:lnTo>
                <a:lnTo>
                  <a:pt x="80580" y="289984"/>
                </a:lnTo>
                <a:lnTo>
                  <a:pt x="76209" y="290431"/>
                </a:lnTo>
                <a:lnTo>
                  <a:pt x="71390" y="290729"/>
                </a:lnTo>
                <a:lnTo>
                  <a:pt x="60955" y="291061"/>
                </a:lnTo>
                <a:lnTo>
                  <a:pt x="37623" y="291291"/>
                </a:lnTo>
                <a:lnTo>
                  <a:pt x="34235" y="290350"/>
                </a:lnTo>
                <a:lnTo>
                  <a:pt x="27932" y="286764"/>
                </a:lnTo>
                <a:lnTo>
                  <a:pt x="21956" y="284536"/>
                </a:lnTo>
                <a:lnTo>
                  <a:pt x="19028" y="283942"/>
                </a:lnTo>
                <a:lnTo>
                  <a:pt x="13236" y="280741"/>
                </a:lnTo>
                <a:lnTo>
                  <a:pt x="10358" y="278555"/>
                </a:lnTo>
                <a:lnTo>
                  <a:pt x="8439" y="276144"/>
                </a:lnTo>
                <a:lnTo>
                  <a:pt x="7160" y="273585"/>
                </a:lnTo>
                <a:lnTo>
                  <a:pt x="6307" y="270926"/>
                </a:lnTo>
                <a:lnTo>
                  <a:pt x="2820" y="265431"/>
                </a:lnTo>
                <a:lnTo>
                  <a:pt x="556" y="262633"/>
                </a:lnTo>
                <a:lnTo>
                  <a:pt x="0" y="259815"/>
                </a:lnTo>
                <a:lnTo>
                  <a:pt x="581" y="256983"/>
                </a:lnTo>
                <a:lnTo>
                  <a:pt x="2814" y="251297"/>
                </a:lnTo>
                <a:lnTo>
                  <a:pt x="3807" y="245595"/>
                </a:lnTo>
                <a:lnTo>
                  <a:pt x="5977" y="243694"/>
                </a:lnTo>
                <a:lnTo>
                  <a:pt x="9329" y="242426"/>
                </a:lnTo>
                <a:lnTo>
                  <a:pt x="13468" y="241581"/>
                </a:lnTo>
                <a:lnTo>
                  <a:pt x="20608" y="238102"/>
                </a:lnTo>
                <a:lnTo>
                  <a:pt x="26955" y="233381"/>
                </a:lnTo>
                <a:lnTo>
                  <a:pt x="32951" y="228107"/>
                </a:lnTo>
                <a:lnTo>
                  <a:pt x="36836" y="225367"/>
                </a:lnTo>
                <a:lnTo>
                  <a:pt x="41331" y="222589"/>
                </a:lnTo>
                <a:lnTo>
                  <a:pt x="46233" y="219783"/>
                </a:lnTo>
                <a:lnTo>
                  <a:pt x="50453" y="217913"/>
                </a:lnTo>
                <a:lnTo>
                  <a:pt x="57682" y="215835"/>
                </a:lnTo>
                <a:lnTo>
                  <a:pt x="61897" y="215281"/>
                </a:lnTo>
                <a:lnTo>
                  <a:pt x="66611" y="214912"/>
                </a:lnTo>
                <a:lnTo>
                  <a:pt x="71658" y="214666"/>
                </a:lnTo>
                <a:lnTo>
                  <a:pt x="82347" y="214392"/>
                </a:lnTo>
                <a:lnTo>
                  <a:pt x="87864" y="214319"/>
                </a:lnTo>
                <a:lnTo>
                  <a:pt x="93447" y="215223"/>
                </a:lnTo>
                <a:lnTo>
                  <a:pt x="99075" y="216778"/>
                </a:lnTo>
                <a:lnTo>
                  <a:pt x="104732" y="218767"/>
                </a:lnTo>
                <a:lnTo>
                  <a:pt x="110407" y="221046"/>
                </a:lnTo>
                <a:lnTo>
                  <a:pt x="116096" y="223517"/>
                </a:lnTo>
                <a:lnTo>
                  <a:pt x="127497" y="228804"/>
                </a:lnTo>
                <a:lnTo>
                  <a:pt x="138914" y="234328"/>
                </a:lnTo>
                <a:lnTo>
                  <a:pt x="143673" y="238087"/>
                </a:lnTo>
                <a:lnTo>
                  <a:pt x="147798" y="242498"/>
                </a:lnTo>
                <a:lnTo>
                  <a:pt x="151501" y="247344"/>
                </a:lnTo>
                <a:lnTo>
                  <a:pt x="155875" y="251527"/>
                </a:lnTo>
                <a:lnTo>
                  <a:pt x="160696" y="255268"/>
                </a:lnTo>
                <a:lnTo>
                  <a:pt x="165814" y="258715"/>
                </a:lnTo>
                <a:lnTo>
                  <a:pt x="170179" y="262918"/>
                </a:lnTo>
                <a:lnTo>
                  <a:pt x="177569" y="272667"/>
                </a:lnTo>
                <a:lnTo>
                  <a:pt x="184029" y="280811"/>
                </a:lnTo>
                <a:lnTo>
                  <a:pt x="190074" y="288557"/>
                </a:lnTo>
                <a:lnTo>
                  <a:pt x="195936" y="298350"/>
                </a:lnTo>
                <a:lnTo>
                  <a:pt x="199177" y="306513"/>
                </a:lnTo>
                <a:lnTo>
                  <a:pt x="200617" y="314268"/>
                </a:lnTo>
                <a:lnTo>
                  <a:pt x="201257" y="324065"/>
                </a:lnTo>
                <a:lnTo>
                  <a:pt x="202380" y="328392"/>
                </a:lnTo>
                <a:lnTo>
                  <a:pt x="207559" y="339032"/>
                </a:lnTo>
                <a:lnTo>
                  <a:pt x="209975" y="349525"/>
                </a:lnTo>
                <a:lnTo>
                  <a:pt x="217079" y="357880"/>
                </a:lnTo>
                <a:lnTo>
                  <a:pt x="217690" y="358555"/>
                </a:lnTo>
                <a:lnTo>
                  <a:pt x="218370" y="361845"/>
                </a:lnTo>
                <a:lnTo>
                  <a:pt x="218672" y="364578"/>
                </a:lnTo>
                <a:lnTo>
                  <a:pt x="218807" y="362617"/>
                </a:lnTo>
                <a:lnTo>
                  <a:pt x="219795" y="361713"/>
                </a:lnTo>
                <a:lnTo>
                  <a:pt x="221407" y="361111"/>
                </a:lnTo>
                <a:lnTo>
                  <a:pt x="227486" y="359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SMARTPenAnnotation64"/>
          <p:cNvSpPr/>
          <p:nvPr/>
        </p:nvSpPr>
        <p:spPr>
          <a:xfrm>
            <a:off x="4460557" y="2657478"/>
            <a:ext cx="385764" cy="257172"/>
          </a:xfrm>
          <a:custGeom>
            <a:avLst/>
            <a:gdLst/>
            <a:ahLst/>
            <a:cxnLst/>
            <a:rect l="0" t="0" r="0" b="0"/>
            <a:pathLst>
              <a:path w="385764" h="257172">
                <a:moveTo>
                  <a:pt x="0" y="25714"/>
                </a:moveTo>
                <a:lnTo>
                  <a:pt x="49188" y="25714"/>
                </a:lnTo>
                <a:lnTo>
                  <a:pt x="60279" y="23174"/>
                </a:lnTo>
                <a:lnTo>
                  <a:pt x="71558" y="19823"/>
                </a:lnTo>
                <a:lnTo>
                  <a:pt x="82921" y="18333"/>
                </a:lnTo>
                <a:lnTo>
                  <a:pt x="89571" y="16983"/>
                </a:lnTo>
                <a:lnTo>
                  <a:pt x="96861" y="15131"/>
                </a:lnTo>
                <a:lnTo>
                  <a:pt x="104579" y="12944"/>
                </a:lnTo>
                <a:lnTo>
                  <a:pt x="111630" y="10533"/>
                </a:lnTo>
                <a:lnTo>
                  <a:pt x="118235" y="7973"/>
                </a:lnTo>
                <a:lnTo>
                  <a:pt x="124543" y="5315"/>
                </a:lnTo>
                <a:lnTo>
                  <a:pt x="131606" y="3542"/>
                </a:lnTo>
                <a:lnTo>
                  <a:pt x="139172" y="2360"/>
                </a:lnTo>
                <a:lnTo>
                  <a:pt x="147074" y="1572"/>
                </a:lnTo>
                <a:lnTo>
                  <a:pt x="154247" y="1047"/>
                </a:lnTo>
                <a:lnTo>
                  <a:pt x="160934" y="697"/>
                </a:lnTo>
                <a:lnTo>
                  <a:pt x="173443" y="308"/>
                </a:lnTo>
                <a:lnTo>
                  <a:pt x="202769" y="38"/>
                </a:lnTo>
                <a:lnTo>
                  <a:pt x="229781" y="0"/>
                </a:lnTo>
                <a:lnTo>
                  <a:pt x="233198" y="951"/>
                </a:lnTo>
                <a:lnTo>
                  <a:pt x="235475" y="2538"/>
                </a:lnTo>
                <a:lnTo>
                  <a:pt x="236994" y="4549"/>
                </a:lnTo>
                <a:lnTo>
                  <a:pt x="238958" y="5889"/>
                </a:lnTo>
                <a:lnTo>
                  <a:pt x="246274" y="8727"/>
                </a:lnTo>
                <a:lnTo>
                  <a:pt x="255552" y="15845"/>
                </a:lnTo>
                <a:lnTo>
                  <a:pt x="256093" y="17230"/>
                </a:lnTo>
                <a:lnTo>
                  <a:pt x="256854" y="23730"/>
                </a:lnTo>
                <a:lnTo>
                  <a:pt x="257033" y="28959"/>
                </a:lnTo>
                <a:lnTo>
                  <a:pt x="256127" y="32640"/>
                </a:lnTo>
                <a:lnTo>
                  <a:pt x="254572" y="36999"/>
                </a:lnTo>
                <a:lnTo>
                  <a:pt x="252582" y="41810"/>
                </a:lnTo>
                <a:lnTo>
                  <a:pt x="247831" y="49695"/>
                </a:lnTo>
                <a:lnTo>
                  <a:pt x="245231" y="53131"/>
                </a:lnTo>
                <a:lnTo>
                  <a:pt x="242341" y="59490"/>
                </a:lnTo>
                <a:lnTo>
                  <a:pt x="240105" y="66443"/>
                </a:lnTo>
                <a:lnTo>
                  <a:pt x="238175" y="70964"/>
                </a:lnTo>
                <a:lnTo>
                  <a:pt x="235936" y="75883"/>
                </a:lnTo>
                <a:lnTo>
                  <a:pt x="232538" y="81068"/>
                </a:lnTo>
                <a:lnTo>
                  <a:pt x="228368" y="86429"/>
                </a:lnTo>
                <a:lnTo>
                  <a:pt x="223683" y="91908"/>
                </a:lnTo>
                <a:lnTo>
                  <a:pt x="219607" y="96513"/>
                </a:lnTo>
                <a:lnTo>
                  <a:pt x="212538" y="104170"/>
                </a:lnTo>
                <a:lnTo>
                  <a:pt x="209319" y="108498"/>
                </a:lnTo>
                <a:lnTo>
                  <a:pt x="206221" y="113289"/>
                </a:lnTo>
                <a:lnTo>
                  <a:pt x="203204" y="118387"/>
                </a:lnTo>
                <a:lnTo>
                  <a:pt x="200239" y="123691"/>
                </a:lnTo>
                <a:lnTo>
                  <a:pt x="194405" y="134664"/>
                </a:lnTo>
                <a:lnTo>
                  <a:pt x="190563" y="140258"/>
                </a:lnTo>
                <a:lnTo>
                  <a:pt x="186097" y="145891"/>
                </a:lnTo>
                <a:lnTo>
                  <a:pt x="181215" y="151552"/>
                </a:lnTo>
                <a:lnTo>
                  <a:pt x="173250" y="160382"/>
                </a:lnTo>
                <a:lnTo>
                  <a:pt x="169792" y="164070"/>
                </a:lnTo>
                <a:lnTo>
                  <a:pt x="166535" y="168434"/>
                </a:lnTo>
                <a:lnTo>
                  <a:pt x="163411" y="173248"/>
                </a:lnTo>
                <a:lnTo>
                  <a:pt x="160376" y="178363"/>
                </a:lnTo>
                <a:lnTo>
                  <a:pt x="157400" y="182725"/>
                </a:lnTo>
                <a:lnTo>
                  <a:pt x="151553" y="190111"/>
                </a:lnTo>
                <a:lnTo>
                  <a:pt x="148319" y="196570"/>
                </a:lnTo>
                <a:lnTo>
                  <a:pt x="147457" y="199625"/>
                </a:lnTo>
                <a:lnTo>
                  <a:pt x="143959" y="205561"/>
                </a:lnTo>
                <a:lnTo>
                  <a:pt x="141693" y="208477"/>
                </a:lnTo>
                <a:lnTo>
                  <a:pt x="139175" y="214257"/>
                </a:lnTo>
                <a:lnTo>
                  <a:pt x="138055" y="220001"/>
                </a:lnTo>
                <a:lnTo>
                  <a:pt x="137558" y="225729"/>
                </a:lnTo>
                <a:lnTo>
                  <a:pt x="137337" y="231450"/>
                </a:lnTo>
                <a:lnTo>
                  <a:pt x="137278" y="234309"/>
                </a:lnTo>
                <a:lnTo>
                  <a:pt x="136286" y="236215"/>
                </a:lnTo>
                <a:lnTo>
                  <a:pt x="134672" y="237485"/>
                </a:lnTo>
                <a:lnTo>
                  <a:pt x="132645" y="238332"/>
                </a:lnTo>
                <a:lnTo>
                  <a:pt x="132245" y="239850"/>
                </a:lnTo>
                <a:lnTo>
                  <a:pt x="132931" y="241814"/>
                </a:lnTo>
                <a:lnTo>
                  <a:pt x="134340" y="244076"/>
                </a:lnTo>
                <a:lnTo>
                  <a:pt x="136233" y="245583"/>
                </a:lnTo>
                <a:lnTo>
                  <a:pt x="138447" y="246589"/>
                </a:lnTo>
                <a:lnTo>
                  <a:pt x="144294" y="248202"/>
                </a:lnTo>
                <a:lnTo>
                  <a:pt x="152292" y="254412"/>
                </a:lnTo>
                <a:lnTo>
                  <a:pt x="157538" y="255945"/>
                </a:lnTo>
                <a:lnTo>
                  <a:pt x="165585" y="256627"/>
                </a:lnTo>
                <a:lnTo>
                  <a:pt x="174558" y="256929"/>
                </a:lnTo>
                <a:lnTo>
                  <a:pt x="185918" y="257100"/>
                </a:lnTo>
                <a:lnTo>
                  <a:pt x="245780" y="257171"/>
                </a:lnTo>
                <a:lnTo>
                  <a:pt x="252435" y="256218"/>
                </a:lnTo>
                <a:lnTo>
                  <a:pt x="259730" y="254631"/>
                </a:lnTo>
                <a:lnTo>
                  <a:pt x="267451" y="252621"/>
                </a:lnTo>
                <a:lnTo>
                  <a:pt x="274503" y="251280"/>
                </a:lnTo>
                <a:lnTo>
                  <a:pt x="281110" y="250386"/>
                </a:lnTo>
                <a:lnTo>
                  <a:pt x="287419" y="249791"/>
                </a:lnTo>
                <a:lnTo>
                  <a:pt x="293530" y="249393"/>
                </a:lnTo>
                <a:lnTo>
                  <a:pt x="305400" y="248952"/>
                </a:lnTo>
                <a:lnTo>
                  <a:pt x="317026" y="246216"/>
                </a:lnTo>
                <a:lnTo>
                  <a:pt x="328543" y="242777"/>
                </a:lnTo>
                <a:lnTo>
                  <a:pt x="340011" y="241249"/>
                </a:lnTo>
                <a:lnTo>
                  <a:pt x="348919" y="240570"/>
                </a:lnTo>
                <a:lnTo>
                  <a:pt x="359288" y="240188"/>
                </a:lnTo>
                <a:lnTo>
                  <a:pt x="375452" y="240036"/>
                </a:lnTo>
                <a:lnTo>
                  <a:pt x="385763" y="240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SMARTPenAnnotation65"/>
          <p:cNvSpPr/>
          <p:nvPr/>
        </p:nvSpPr>
        <p:spPr>
          <a:xfrm>
            <a:off x="4494847" y="2743200"/>
            <a:ext cx="308611" cy="42863"/>
          </a:xfrm>
          <a:custGeom>
            <a:avLst/>
            <a:gdLst/>
            <a:ahLst/>
            <a:cxnLst/>
            <a:rect l="0" t="0" r="0" b="0"/>
            <a:pathLst>
              <a:path w="308611" h="42863">
                <a:moveTo>
                  <a:pt x="0" y="42862"/>
                </a:moveTo>
                <a:lnTo>
                  <a:pt x="57407" y="42862"/>
                </a:lnTo>
                <a:lnTo>
                  <a:pt x="63989" y="41910"/>
                </a:lnTo>
                <a:lnTo>
                  <a:pt x="71234" y="40322"/>
                </a:lnTo>
                <a:lnTo>
                  <a:pt x="78922" y="38311"/>
                </a:lnTo>
                <a:lnTo>
                  <a:pt x="86905" y="36018"/>
                </a:lnTo>
                <a:lnTo>
                  <a:pt x="103394" y="30930"/>
                </a:lnTo>
                <a:lnTo>
                  <a:pt x="154351" y="14243"/>
                </a:lnTo>
                <a:lnTo>
                  <a:pt x="162909" y="12353"/>
                </a:lnTo>
                <a:lnTo>
                  <a:pt x="171470" y="11092"/>
                </a:lnTo>
                <a:lnTo>
                  <a:pt x="180036" y="10252"/>
                </a:lnTo>
                <a:lnTo>
                  <a:pt x="188604" y="8740"/>
                </a:lnTo>
                <a:lnTo>
                  <a:pt x="197174" y="6779"/>
                </a:lnTo>
                <a:lnTo>
                  <a:pt x="205744" y="4519"/>
                </a:lnTo>
                <a:lnTo>
                  <a:pt x="213363" y="3012"/>
                </a:lnTo>
                <a:lnTo>
                  <a:pt x="220347" y="2008"/>
                </a:lnTo>
                <a:lnTo>
                  <a:pt x="226908" y="1339"/>
                </a:lnTo>
                <a:lnTo>
                  <a:pt x="233187" y="892"/>
                </a:lnTo>
                <a:lnTo>
                  <a:pt x="239278" y="595"/>
                </a:lnTo>
                <a:lnTo>
                  <a:pt x="251126" y="264"/>
                </a:lnTo>
                <a:lnTo>
                  <a:pt x="296043" y="7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SMARTPenAnnotation66"/>
          <p:cNvSpPr/>
          <p:nvPr/>
        </p:nvSpPr>
        <p:spPr>
          <a:xfrm>
            <a:off x="5043487" y="2683192"/>
            <a:ext cx="137161" cy="13513"/>
          </a:xfrm>
          <a:custGeom>
            <a:avLst/>
            <a:gdLst/>
            <a:ahLst/>
            <a:cxnLst/>
            <a:rect l="0" t="0" r="0" b="0"/>
            <a:pathLst>
              <a:path w="137161" h="13513">
                <a:moveTo>
                  <a:pt x="0" y="8572"/>
                </a:moveTo>
                <a:lnTo>
                  <a:pt x="12770" y="8572"/>
                </a:lnTo>
                <a:lnTo>
                  <a:pt x="16134" y="9525"/>
                </a:lnTo>
                <a:lnTo>
                  <a:pt x="20281" y="11113"/>
                </a:lnTo>
                <a:lnTo>
                  <a:pt x="24950" y="13124"/>
                </a:lnTo>
                <a:lnTo>
                  <a:pt x="29016" y="13512"/>
                </a:lnTo>
                <a:lnTo>
                  <a:pt x="32679" y="12818"/>
                </a:lnTo>
                <a:lnTo>
                  <a:pt x="36074" y="11403"/>
                </a:lnTo>
                <a:lnTo>
                  <a:pt x="40242" y="10459"/>
                </a:lnTo>
                <a:lnTo>
                  <a:pt x="44925" y="9830"/>
                </a:lnTo>
                <a:lnTo>
                  <a:pt x="49953" y="9411"/>
                </a:lnTo>
                <a:lnTo>
                  <a:pt x="55209" y="9132"/>
                </a:lnTo>
                <a:lnTo>
                  <a:pt x="66130" y="8821"/>
                </a:lnTo>
                <a:lnTo>
                  <a:pt x="78437" y="8646"/>
                </a:lnTo>
                <a:lnTo>
                  <a:pt x="82771" y="7669"/>
                </a:lnTo>
                <a:lnTo>
                  <a:pt x="87566" y="6065"/>
                </a:lnTo>
                <a:lnTo>
                  <a:pt x="92668" y="4043"/>
                </a:lnTo>
                <a:lnTo>
                  <a:pt x="97973" y="2696"/>
                </a:lnTo>
                <a:lnTo>
                  <a:pt x="103416" y="1797"/>
                </a:lnTo>
                <a:lnTo>
                  <a:pt x="108949" y="1198"/>
                </a:lnTo>
                <a:lnTo>
                  <a:pt x="113590" y="799"/>
                </a:lnTo>
                <a:lnTo>
                  <a:pt x="117637" y="533"/>
                </a:lnTo>
                <a:lnTo>
                  <a:pt x="124673" y="237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SMARTPenAnnotation67"/>
          <p:cNvSpPr/>
          <p:nvPr/>
        </p:nvSpPr>
        <p:spPr>
          <a:xfrm>
            <a:off x="5043487" y="2760345"/>
            <a:ext cx="180023" cy="17145"/>
          </a:xfrm>
          <a:custGeom>
            <a:avLst/>
            <a:gdLst/>
            <a:ahLst/>
            <a:cxnLst/>
            <a:rect l="0" t="0" r="0" b="0"/>
            <a:pathLst>
              <a:path w="180023" h="17145">
                <a:moveTo>
                  <a:pt x="0" y="17144"/>
                </a:moveTo>
                <a:lnTo>
                  <a:pt x="4551" y="17144"/>
                </a:lnTo>
                <a:lnTo>
                  <a:pt x="6844" y="16192"/>
                </a:lnTo>
                <a:lnTo>
                  <a:pt x="9325" y="14605"/>
                </a:lnTo>
                <a:lnTo>
                  <a:pt x="11931" y="12594"/>
                </a:lnTo>
                <a:lnTo>
                  <a:pt x="15574" y="11253"/>
                </a:lnTo>
                <a:lnTo>
                  <a:pt x="19908" y="10359"/>
                </a:lnTo>
                <a:lnTo>
                  <a:pt x="24702" y="9764"/>
                </a:lnTo>
                <a:lnTo>
                  <a:pt x="29803" y="9367"/>
                </a:lnTo>
                <a:lnTo>
                  <a:pt x="35109" y="9102"/>
                </a:lnTo>
                <a:lnTo>
                  <a:pt x="40551" y="8925"/>
                </a:lnTo>
                <a:lnTo>
                  <a:pt x="47036" y="7855"/>
                </a:lnTo>
                <a:lnTo>
                  <a:pt x="54218" y="6189"/>
                </a:lnTo>
                <a:lnTo>
                  <a:pt x="61863" y="4126"/>
                </a:lnTo>
                <a:lnTo>
                  <a:pt x="68864" y="2750"/>
                </a:lnTo>
                <a:lnTo>
                  <a:pt x="75437" y="1833"/>
                </a:lnTo>
                <a:lnTo>
                  <a:pt x="81724" y="1222"/>
                </a:lnTo>
                <a:lnTo>
                  <a:pt x="88773" y="815"/>
                </a:lnTo>
                <a:lnTo>
                  <a:pt x="104225" y="362"/>
                </a:lnTo>
                <a:lnTo>
                  <a:pt x="139126" y="4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SMARTPenAnnotation68"/>
          <p:cNvSpPr/>
          <p:nvPr/>
        </p:nvSpPr>
        <p:spPr>
          <a:xfrm>
            <a:off x="5377815" y="2571750"/>
            <a:ext cx="273106" cy="282893"/>
          </a:xfrm>
          <a:custGeom>
            <a:avLst/>
            <a:gdLst/>
            <a:ahLst/>
            <a:cxnLst/>
            <a:rect l="0" t="0" r="0" b="0"/>
            <a:pathLst>
              <a:path w="273106" h="282893">
                <a:moveTo>
                  <a:pt x="42862" y="0"/>
                </a:moveTo>
                <a:lnTo>
                  <a:pt x="42862" y="7380"/>
                </a:lnTo>
                <a:lnTo>
                  <a:pt x="36018" y="15181"/>
                </a:lnTo>
                <a:lnTo>
                  <a:pt x="30930" y="20399"/>
                </a:lnTo>
                <a:lnTo>
                  <a:pt x="29193" y="23124"/>
                </a:lnTo>
                <a:lnTo>
                  <a:pt x="25795" y="31510"/>
                </a:lnTo>
                <a:lnTo>
                  <a:pt x="20131" y="40028"/>
                </a:lnTo>
                <a:lnTo>
                  <a:pt x="17077" y="48584"/>
                </a:lnTo>
                <a:lnTo>
                  <a:pt x="12987" y="54295"/>
                </a:lnTo>
                <a:lnTo>
                  <a:pt x="11515" y="58104"/>
                </a:lnTo>
                <a:lnTo>
                  <a:pt x="10534" y="62548"/>
                </a:lnTo>
                <a:lnTo>
                  <a:pt x="9880" y="67417"/>
                </a:lnTo>
                <a:lnTo>
                  <a:pt x="6614" y="75365"/>
                </a:lnTo>
                <a:lnTo>
                  <a:pt x="2939" y="82073"/>
                </a:lnTo>
                <a:lnTo>
                  <a:pt x="1306" y="88229"/>
                </a:lnTo>
                <a:lnTo>
                  <a:pt x="387" y="97050"/>
                </a:lnTo>
                <a:lnTo>
                  <a:pt x="172" y="105363"/>
                </a:lnTo>
                <a:lnTo>
                  <a:pt x="0" y="182774"/>
                </a:lnTo>
                <a:lnTo>
                  <a:pt x="2540" y="191088"/>
                </a:lnTo>
                <a:lnTo>
                  <a:pt x="4551" y="195972"/>
                </a:lnTo>
                <a:lnTo>
                  <a:pt x="6785" y="203938"/>
                </a:lnTo>
                <a:lnTo>
                  <a:pt x="7381" y="207396"/>
                </a:lnTo>
                <a:lnTo>
                  <a:pt x="8730" y="209701"/>
                </a:lnTo>
                <a:lnTo>
                  <a:pt x="10583" y="211238"/>
                </a:lnTo>
                <a:lnTo>
                  <a:pt x="12770" y="212263"/>
                </a:lnTo>
                <a:lnTo>
                  <a:pt x="17740" y="218481"/>
                </a:lnTo>
                <a:lnTo>
                  <a:pt x="20400" y="222807"/>
                </a:lnTo>
                <a:lnTo>
                  <a:pt x="23125" y="225690"/>
                </a:lnTo>
                <a:lnTo>
                  <a:pt x="25894" y="227612"/>
                </a:lnTo>
                <a:lnTo>
                  <a:pt x="31511" y="230701"/>
                </a:lnTo>
                <a:lnTo>
                  <a:pt x="40028" y="236842"/>
                </a:lnTo>
                <a:lnTo>
                  <a:pt x="45730" y="238613"/>
                </a:lnTo>
                <a:lnTo>
                  <a:pt x="51439" y="241940"/>
                </a:lnTo>
                <a:lnTo>
                  <a:pt x="58104" y="246594"/>
                </a:lnTo>
                <a:lnTo>
                  <a:pt x="62548" y="249168"/>
                </a:lnTo>
                <a:lnTo>
                  <a:pt x="67416" y="251837"/>
                </a:lnTo>
                <a:lnTo>
                  <a:pt x="72567" y="253616"/>
                </a:lnTo>
                <a:lnTo>
                  <a:pt x="77905" y="254802"/>
                </a:lnTo>
                <a:lnTo>
                  <a:pt x="83369" y="255593"/>
                </a:lnTo>
                <a:lnTo>
                  <a:pt x="87964" y="256120"/>
                </a:lnTo>
                <a:lnTo>
                  <a:pt x="95610" y="256706"/>
                </a:lnTo>
                <a:lnTo>
                  <a:pt x="99935" y="256862"/>
                </a:lnTo>
                <a:lnTo>
                  <a:pt x="115123" y="257082"/>
                </a:lnTo>
                <a:lnTo>
                  <a:pt x="142983" y="257162"/>
                </a:lnTo>
                <a:lnTo>
                  <a:pt x="148662" y="256214"/>
                </a:lnTo>
                <a:lnTo>
                  <a:pt x="154353" y="254629"/>
                </a:lnTo>
                <a:lnTo>
                  <a:pt x="160052" y="252620"/>
                </a:lnTo>
                <a:lnTo>
                  <a:pt x="165756" y="251281"/>
                </a:lnTo>
                <a:lnTo>
                  <a:pt x="171464" y="250388"/>
                </a:lnTo>
                <a:lnTo>
                  <a:pt x="177174" y="249793"/>
                </a:lnTo>
                <a:lnTo>
                  <a:pt x="181934" y="248443"/>
                </a:lnTo>
                <a:lnTo>
                  <a:pt x="189762" y="244404"/>
                </a:lnTo>
                <a:lnTo>
                  <a:pt x="194135" y="242946"/>
                </a:lnTo>
                <a:lnTo>
                  <a:pt x="198956" y="241974"/>
                </a:lnTo>
                <a:lnTo>
                  <a:pt x="204074" y="241326"/>
                </a:lnTo>
                <a:lnTo>
                  <a:pt x="209392" y="239941"/>
                </a:lnTo>
                <a:lnTo>
                  <a:pt x="214842" y="238066"/>
                </a:lnTo>
                <a:lnTo>
                  <a:pt x="220380" y="235863"/>
                </a:lnTo>
                <a:lnTo>
                  <a:pt x="225025" y="234394"/>
                </a:lnTo>
                <a:lnTo>
                  <a:pt x="232726" y="232762"/>
                </a:lnTo>
                <a:lnTo>
                  <a:pt x="239324" y="229497"/>
                </a:lnTo>
                <a:lnTo>
                  <a:pt x="246383" y="224871"/>
                </a:lnTo>
                <a:lnTo>
                  <a:pt x="250933" y="222304"/>
                </a:lnTo>
                <a:lnTo>
                  <a:pt x="262820" y="215891"/>
                </a:lnTo>
                <a:lnTo>
                  <a:pt x="263796" y="214412"/>
                </a:lnTo>
                <a:lnTo>
                  <a:pt x="264880" y="210229"/>
                </a:lnTo>
                <a:lnTo>
                  <a:pt x="265490" y="202519"/>
                </a:lnTo>
                <a:lnTo>
                  <a:pt x="266528" y="199783"/>
                </a:lnTo>
                <a:lnTo>
                  <a:pt x="271588" y="191380"/>
                </a:lnTo>
                <a:lnTo>
                  <a:pt x="273105" y="185705"/>
                </a:lnTo>
                <a:lnTo>
                  <a:pt x="272558" y="182858"/>
                </a:lnTo>
                <a:lnTo>
                  <a:pt x="268188" y="174301"/>
                </a:lnTo>
                <a:lnTo>
                  <a:pt x="266832" y="168589"/>
                </a:lnTo>
                <a:lnTo>
                  <a:pt x="265518" y="166685"/>
                </a:lnTo>
                <a:lnTo>
                  <a:pt x="263689" y="165416"/>
                </a:lnTo>
                <a:lnTo>
                  <a:pt x="261518" y="164569"/>
                </a:lnTo>
                <a:lnTo>
                  <a:pt x="253911" y="158828"/>
                </a:lnTo>
                <a:lnTo>
                  <a:pt x="245624" y="151094"/>
                </a:lnTo>
                <a:lnTo>
                  <a:pt x="241855" y="149307"/>
                </a:lnTo>
                <a:lnTo>
                  <a:pt x="237436" y="148115"/>
                </a:lnTo>
                <a:lnTo>
                  <a:pt x="232585" y="147321"/>
                </a:lnTo>
                <a:lnTo>
                  <a:pt x="224656" y="146438"/>
                </a:lnTo>
                <a:lnTo>
                  <a:pt x="221208" y="146203"/>
                </a:lnTo>
                <a:lnTo>
                  <a:pt x="217957" y="145093"/>
                </a:lnTo>
                <a:lnTo>
                  <a:pt x="211805" y="141321"/>
                </a:lnTo>
                <a:lnTo>
                  <a:pt x="208830" y="140886"/>
                </a:lnTo>
                <a:lnTo>
                  <a:pt x="205895" y="141549"/>
                </a:lnTo>
                <a:lnTo>
                  <a:pt x="202986" y="142943"/>
                </a:lnTo>
                <a:lnTo>
                  <a:pt x="194673" y="144493"/>
                </a:lnTo>
                <a:lnTo>
                  <a:pt x="189790" y="144906"/>
                </a:lnTo>
                <a:lnTo>
                  <a:pt x="181823" y="145365"/>
                </a:lnTo>
                <a:lnTo>
                  <a:pt x="178366" y="145487"/>
                </a:lnTo>
                <a:lnTo>
                  <a:pt x="175107" y="146521"/>
                </a:lnTo>
                <a:lnTo>
                  <a:pt x="168948" y="150210"/>
                </a:lnTo>
                <a:lnTo>
                  <a:pt x="160495" y="155025"/>
                </a:lnTo>
                <a:lnTo>
                  <a:pt x="155574" y="157642"/>
                </a:lnTo>
                <a:lnTo>
                  <a:pt x="147566" y="163091"/>
                </a:lnTo>
                <a:lnTo>
                  <a:pt x="140833" y="168687"/>
                </a:lnTo>
                <a:lnTo>
                  <a:pt x="134664" y="174349"/>
                </a:lnTo>
                <a:lnTo>
                  <a:pt x="132639" y="177193"/>
                </a:lnTo>
                <a:lnTo>
                  <a:pt x="128835" y="185745"/>
                </a:lnTo>
                <a:lnTo>
                  <a:pt x="124570" y="191456"/>
                </a:lnTo>
                <a:lnTo>
                  <a:pt x="123051" y="195265"/>
                </a:lnTo>
                <a:lnTo>
                  <a:pt x="122039" y="199709"/>
                </a:lnTo>
                <a:lnTo>
                  <a:pt x="121364" y="204576"/>
                </a:lnTo>
                <a:lnTo>
                  <a:pt x="118074" y="212525"/>
                </a:lnTo>
                <a:lnTo>
                  <a:pt x="114390" y="219233"/>
                </a:lnTo>
                <a:lnTo>
                  <a:pt x="112752" y="225389"/>
                </a:lnTo>
                <a:lnTo>
                  <a:pt x="112024" y="233840"/>
                </a:lnTo>
                <a:lnTo>
                  <a:pt x="111701" y="242994"/>
                </a:lnTo>
                <a:lnTo>
                  <a:pt x="111519" y="253502"/>
                </a:lnTo>
                <a:lnTo>
                  <a:pt x="111476" y="259670"/>
                </a:lnTo>
                <a:lnTo>
                  <a:pt x="112417" y="262648"/>
                </a:lnTo>
                <a:lnTo>
                  <a:pt x="117340" y="270438"/>
                </a:lnTo>
                <a:lnTo>
                  <a:pt x="119663" y="273808"/>
                </a:lnTo>
                <a:lnTo>
                  <a:pt x="119911" y="278719"/>
                </a:lnTo>
                <a:lnTo>
                  <a:pt x="120898" y="280110"/>
                </a:lnTo>
                <a:lnTo>
                  <a:pt x="122508" y="281038"/>
                </a:lnTo>
                <a:lnTo>
                  <a:pt x="128587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SMARTPenAnnotation69"/>
          <p:cNvSpPr/>
          <p:nvPr/>
        </p:nvSpPr>
        <p:spPr>
          <a:xfrm>
            <a:off x="4451984" y="3124044"/>
            <a:ext cx="248604" cy="210659"/>
          </a:xfrm>
          <a:custGeom>
            <a:avLst/>
            <a:gdLst/>
            <a:ahLst/>
            <a:cxnLst/>
            <a:rect l="0" t="0" r="0" b="0"/>
            <a:pathLst>
              <a:path w="248604" h="210659">
                <a:moveTo>
                  <a:pt x="0" y="22063"/>
                </a:moveTo>
                <a:lnTo>
                  <a:pt x="4552" y="22063"/>
                </a:lnTo>
                <a:lnTo>
                  <a:pt x="6844" y="21111"/>
                </a:lnTo>
                <a:lnTo>
                  <a:pt x="11932" y="17512"/>
                </a:lnTo>
                <a:lnTo>
                  <a:pt x="14622" y="16172"/>
                </a:lnTo>
                <a:lnTo>
                  <a:pt x="20151" y="14682"/>
                </a:lnTo>
                <a:lnTo>
                  <a:pt x="25784" y="14020"/>
                </a:lnTo>
                <a:lnTo>
                  <a:pt x="31462" y="13726"/>
                </a:lnTo>
                <a:lnTo>
                  <a:pt x="37161" y="13595"/>
                </a:lnTo>
                <a:lnTo>
                  <a:pt x="50276" y="13522"/>
                </a:lnTo>
                <a:lnTo>
                  <a:pt x="54472" y="12559"/>
                </a:lnTo>
                <a:lnTo>
                  <a:pt x="61675" y="8949"/>
                </a:lnTo>
                <a:lnTo>
                  <a:pt x="65882" y="7605"/>
                </a:lnTo>
                <a:lnTo>
                  <a:pt x="70592" y="6710"/>
                </a:lnTo>
                <a:lnTo>
                  <a:pt x="75636" y="6112"/>
                </a:lnTo>
                <a:lnTo>
                  <a:pt x="79952" y="5714"/>
                </a:lnTo>
                <a:lnTo>
                  <a:pt x="87287" y="5272"/>
                </a:lnTo>
                <a:lnTo>
                  <a:pt x="96262" y="5075"/>
                </a:lnTo>
                <a:lnTo>
                  <a:pt x="101322" y="5023"/>
                </a:lnTo>
                <a:lnTo>
                  <a:pt x="105648" y="4036"/>
                </a:lnTo>
                <a:lnTo>
                  <a:pt x="112995" y="399"/>
                </a:lnTo>
                <a:lnTo>
                  <a:pt x="116288" y="0"/>
                </a:lnTo>
                <a:lnTo>
                  <a:pt x="119435" y="687"/>
                </a:lnTo>
                <a:lnTo>
                  <a:pt x="122486" y="2097"/>
                </a:lnTo>
                <a:lnTo>
                  <a:pt x="126426" y="3037"/>
                </a:lnTo>
                <a:lnTo>
                  <a:pt x="130956" y="3664"/>
                </a:lnTo>
                <a:lnTo>
                  <a:pt x="142814" y="4671"/>
                </a:lnTo>
                <a:lnTo>
                  <a:pt x="146975" y="7348"/>
                </a:lnTo>
                <a:lnTo>
                  <a:pt x="149419" y="9396"/>
                </a:lnTo>
                <a:lnTo>
                  <a:pt x="152000" y="10761"/>
                </a:lnTo>
                <a:lnTo>
                  <a:pt x="157409" y="12277"/>
                </a:lnTo>
                <a:lnTo>
                  <a:pt x="159232" y="13634"/>
                </a:lnTo>
                <a:lnTo>
                  <a:pt x="160447" y="15491"/>
                </a:lnTo>
                <a:lnTo>
                  <a:pt x="162398" y="20765"/>
                </a:lnTo>
                <a:lnTo>
                  <a:pt x="161606" y="22150"/>
                </a:lnTo>
                <a:lnTo>
                  <a:pt x="158185" y="26229"/>
                </a:lnTo>
                <a:lnTo>
                  <a:pt x="156892" y="28651"/>
                </a:lnTo>
                <a:lnTo>
                  <a:pt x="155455" y="33881"/>
                </a:lnTo>
                <a:lnTo>
                  <a:pt x="152276" y="39380"/>
                </a:lnTo>
                <a:lnTo>
                  <a:pt x="147689" y="45000"/>
                </a:lnTo>
                <a:lnTo>
                  <a:pt x="142475" y="50672"/>
                </a:lnTo>
                <a:lnTo>
                  <a:pt x="134184" y="59220"/>
                </a:lnTo>
                <a:lnTo>
                  <a:pt x="125696" y="67786"/>
                </a:lnTo>
                <a:lnTo>
                  <a:pt x="122850" y="71595"/>
                </a:lnTo>
                <a:lnTo>
                  <a:pt x="120000" y="76039"/>
                </a:lnTo>
                <a:lnTo>
                  <a:pt x="117148" y="80907"/>
                </a:lnTo>
                <a:lnTo>
                  <a:pt x="113341" y="84153"/>
                </a:lnTo>
                <a:lnTo>
                  <a:pt x="108898" y="86316"/>
                </a:lnTo>
                <a:lnTo>
                  <a:pt x="104032" y="87758"/>
                </a:lnTo>
                <a:lnTo>
                  <a:pt x="99835" y="89673"/>
                </a:lnTo>
                <a:lnTo>
                  <a:pt x="92631" y="94339"/>
                </a:lnTo>
                <a:lnTo>
                  <a:pt x="86255" y="99588"/>
                </a:lnTo>
                <a:lnTo>
                  <a:pt x="80246" y="105096"/>
                </a:lnTo>
                <a:lnTo>
                  <a:pt x="71508" y="113552"/>
                </a:lnTo>
                <a:lnTo>
                  <a:pt x="57160" y="127797"/>
                </a:lnTo>
                <a:lnTo>
                  <a:pt x="55252" y="130653"/>
                </a:lnTo>
                <a:lnTo>
                  <a:pt x="53132" y="136365"/>
                </a:lnTo>
                <a:lnTo>
                  <a:pt x="49649" y="142079"/>
                </a:lnTo>
                <a:lnTo>
                  <a:pt x="47387" y="144936"/>
                </a:lnTo>
                <a:lnTo>
                  <a:pt x="45879" y="147793"/>
                </a:lnTo>
                <a:lnTo>
                  <a:pt x="44203" y="153508"/>
                </a:lnTo>
                <a:lnTo>
                  <a:pt x="43128" y="159047"/>
                </a:lnTo>
                <a:lnTo>
                  <a:pt x="42981" y="163272"/>
                </a:lnTo>
                <a:lnTo>
                  <a:pt x="42873" y="179330"/>
                </a:lnTo>
                <a:lnTo>
                  <a:pt x="43822" y="181200"/>
                </a:lnTo>
                <a:lnTo>
                  <a:pt x="45408" y="182447"/>
                </a:lnTo>
                <a:lnTo>
                  <a:pt x="47416" y="183278"/>
                </a:lnTo>
                <a:lnTo>
                  <a:pt x="48757" y="184785"/>
                </a:lnTo>
                <a:lnTo>
                  <a:pt x="49650" y="186742"/>
                </a:lnTo>
                <a:lnTo>
                  <a:pt x="50245" y="188999"/>
                </a:lnTo>
                <a:lnTo>
                  <a:pt x="51594" y="190504"/>
                </a:lnTo>
                <a:lnTo>
                  <a:pt x="53446" y="191507"/>
                </a:lnTo>
                <a:lnTo>
                  <a:pt x="55634" y="192176"/>
                </a:lnTo>
                <a:lnTo>
                  <a:pt x="60604" y="195459"/>
                </a:lnTo>
                <a:lnTo>
                  <a:pt x="63263" y="197668"/>
                </a:lnTo>
                <a:lnTo>
                  <a:pt x="65988" y="199140"/>
                </a:lnTo>
                <a:lnTo>
                  <a:pt x="71556" y="200777"/>
                </a:lnTo>
                <a:lnTo>
                  <a:pt x="77205" y="204044"/>
                </a:lnTo>
                <a:lnTo>
                  <a:pt x="80045" y="206249"/>
                </a:lnTo>
                <a:lnTo>
                  <a:pt x="83844" y="207718"/>
                </a:lnTo>
                <a:lnTo>
                  <a:pt x="88281" y="208698"/>
                </a:lnTo>
                <a:lnTo>
                  <a:pt x="93144" y="209352"/>
                </a:lnTo>
                <a:lnTo>
                  <a:pt x="97339" y="209787"/>
                </a:lnTo>
                <a:lnTo>
                  <a:pt x="104540" y="210271"/>
                </a:lnTo>
                <a:lnTo>
                  <a:pt x="113455" y="210486"/>
                </a:lnTo>
                <a:lnTo>
                  <a:pt x="207010" y="210658"/>
                </a:lnTo>
                <a:lnTo>
                  <a:pt x="210397" y="209706"/>
                </a:lnTo>
                <a:lnTo>
                  <a:pt x="216700" y="206107"/>
                </a:lnTo>
                <a:lnTo>
                  <a:pt x="220667" y="204767"/>
                </a:lnTo>
                <a:lnTo>
                  <a:pt x="225216" y="203873"/>
                </a:lnTo>
                <a:lnTo>
                  <a:pt x="237104" y="202439"/>
                </a:lnTo>
                <a:lnTo>
                  <a:pt x="243715" y="202190"/>
                </a:lnTo>
                <a:lnTo>
                  <a:pt x="248603" y="2020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SMARTPenAnnotation70"/>
          <p:cNvSpPr/>
          <p:nvPr/>
        </p:nvSpPr>
        <p:spPr>
          <a:xfrm>
            <a:off x="4374832" y="3214687"/>
            <a:ext cx="334328" cy="34291"/>
          </a:xfrm>
          <a:custGeom>
            <a:avLst/>
            <a:gdLst/>
            <a:ahLst/>
            <a:cxnLst/>
            <a:rect l="0" t="0" r="0" b="0"/>
            <a:pathLst>
              <a:path w="334328" h="34291">
                <a:moveTo>
                  <a:pt x="0" y="34290"/>
                </a:moveTo>
                <a:lnTo>
                  <a:pt x="41740" y="34290"/>
                </a:lnTo>
                <a:lnTo>
                  <a:pt x="46877" y="33338"/>
                </a:lnTo>
                <a:lnTo>
                  <a:pt x="52206" y="31750"/>
                </a:lnTo>
                <a:lnTo>
                  <a:pt x="57664" y="29739"/>
                </a:lnTo>
                <a:lnTo>
                  <a:pt x="63207" y="28398"/>
                </a:lnTo>
                <a:lnTo>
                  <a:pt x="68809" y="27505"/>
                </a:lnTo>
                <a:lnTo>
                  <a:pt x="74447" y="26909"/>
                </a:lnTo>
                <a:lnTo>
                  <a:pt x="80111" y="26512"/>
                </a:lnTo>
                <a:lnTo>
                  <a:pt x="85793" y="26247"/>
                </a:lnTo>
                <a:lnTo>
                  <a:pt x="91485" y="26071"/>
                </a:lnTo>
                <a:lnTo>
                  <a:pt x="98138" y="25000"/>
                </a:lnTo>
                <a:lnTo>
                  <a:pt x="105430" y="23335"/>
                </a:lnTo>
                <a:lnTo>
                  <a:pt x="113149" y="21271"/>
                </a:lnTo>
                <a:lnTo>
                  <a:pt x="120200" y="19896"/>
                </a:lnTo>
                <a:lnTo>
                  <a:pt x="126806" y="18979"/>
                </a:lnTo>
                <a:lnTo>
                  <a:pt x="133115" y="18367"/>
                </a:lnTo>
                <a:lnTo>
                  <a:pt x="139226" y="17008"/>
                </a:lnTo>
                <a:lnTo>
                  <a:pt x="145204" y="15148"/>
                </a:lnTo>
                <a:lnTo>
                  <a:pt x="151096" y="12956"/>
                </a:lnTo>
                <a:lnTo>
                  <a:pt x="157880" y="11495"/>
                </a:lnTo>
                <a:lnTo>
                  <a:pt x="165261" y="10521"/>
                </a:lnTo>
                <a:lnTo>
                  <a:pt x="173039" y="9871"/>
                </a:lnTo>
                <a:lnTo>
                  <a:pt x="181082" y="8486"/>
                </a:lnTo>
                <a:lnTo>
                  <a:pt x="189301" y="6610"/>
                </a:lnTo>
                <a:lnTo>
                  <a:pt x="197638" y="4407"/>
                </a:lnTo>
                <a:lnTo>
                  <a:pt x="206054" y="2938"/>
                </a:lnTo>
                <a:lnTo>
                  <a:pt x="214522" y="1958"/>
                </a:lnTo>
                <a:lnTo>
                  <a:pt x="223025" y="1306"/>
                </a:lnTo>
                <a:lnTo>
                  <a:pt x="230598" y="870"/>
                </a:lnTo>
                <a:lnTo>
                  <a:pt x="244093" y="387"/>
                </a:lnTo>
                <a:lnTo>
                  <a:pt x="268279" y="76"/>
                </a:lnTo>
                <a:lnTo>
                  <a:pt x="33432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SMARTPenAnnotation71"/>
          <p:cNvSpPr/>
          <p:nvPr/>
        </p:nvSpPr>
        <p:spPr>
          <a:xfrm>
            <a:off x="4914900" y="315468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27780" y="8572"/>
                </a:lnTo>
                <a:lnTo>
                  <a:pt x="31855" y="7620"/>
                </a:lnTo>
                <a:lnTo>
                  <a:pt x="36477" y="6032"/>
                </a:lnTo>
                <a:lnTo>
                  <a:pt x="41462" y="4021"/>
                </a:lnTo>
                <a:lnTo>
                  <a:pt x="46692" y="2680"/>
                </a:lnTo>
                <a:lnTo>
                  <a:pt x="52083" y="1787"/>
                </a:lnTo>
                <a:lnTo>
                  <a:pt x="57581" y="1191"/>
                </a:lnTo>
                <a:lnTo>
                  <a:pt x="63153" y="794"/>
                </a:lnTo>
                <a:lnTo>
                  <a:pt x="68772" y="529"/>
                </a:lnTo>
                <a:lnTo>
                  <a:pt x="80095" y="235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SMARTPenAnnotation72"/>
          <p:cNvSpPr/>
          <p:nvPr/>
        </p:nvSpPr>
        <p:spPr>
          <a:xfrm>
            <a:off x="4889182" y="3214687"/>
            <a:ext cx="248603" cy="25719"/>
          </a:xfrm>
          <a:custGeom>
            <a:avLst/>
            <a:gdLst/>
            <a:ahLst/>
            <a:cxnLst/>
            <a:rect l="0" t="0" r="0" b="0"/>
            <a:pathLst>
              <a:path w="248603" h="25719">
                <a:moveTo>
                  <a:pt x="0" y="25718"/>
                </a:moveTo>
                <a:lnTo>
                  <a:pt x="12770" y="25718"/>
                </a:lnTo>
                <a:lnTo>
                  <a:pt x="16134" y="24765"/>
                </a:lnTo>
                <a:lnTo>
                  <a:pt x="20281" y="23178"/>
                </a:lnTo>
                <a:lnTo>
                  <a:pt x="24950" y="21167"/>
                </a:lnTo>
                <a:lnTo>
                  <a:pt x="29016" y="19826"/>
                </a:lnTo>
                <a:lnTo>
                  <a:pt x="32679" y="18932"/>
                </a:lnTo>
                <a:lnTo>
                  <a:pt x="36073" y="18337"/>
                </a:lnTo>
                <a:lnTo>
                  <a:pt x="41194" y="17940"/>
                </a:lnTo>
                <a:lnTo>
                  <a:pt x="47465" y="17675"/>
                </a:lnTo>
                <a:lnTo>
                  <a:pt x="67404" y="17302"/>
                </a:lnTo>
                <a:lnTo>
                  <a:pt x="91208" y="17176"/>
                </a:lnTo>
                <a:lnTo>
                  <a:pt x="97953" y="16213"/>
                </a:lnTo>
                <a:lnTo>
                  <a:pt x="105306" y="14619"/>
                </a:lnTo>
                <a:lnTo>
                  <a:pt x="113067" y="12603"/>
                </a:lnTo>
                <a:lnTo>
                  <a:pt x="120146" y="11260"/>
                </a:lnTo>
                <a:lnTo>
                  <a:pt x="126770" y="10364"/>
                </a:lnTo>
                <a:lnTo>
                  <a:pt x="133090" y="9767"/>
                </a:lnTo>
                <a:lnTo>
                  <a:pt x="139209" y="9369"/>
                </a:lnTo>
                <a:lnTo>
                  <a:pt x="145194" y="9103"/>
                </a:lnTo>
                <a:lnTo>
                  <a:pt x="156923" y="8809"/>
                </a:lnTo>
                <a:lnTo>
                  <a:pt x="168486" y="8677"/>
                </a:lnTo>
                <a:lnTo>
                  <a:pt x="174237" y="7690"/>
                </a:lnTo>
                <a:lnTo>
                  <a:pt x="179976" y="6079"/>
                </a:lnTo>
                <a:lnTo>
                  <a:pt x="185706" y="4053"/>
                </a:lnTo>
                <a:lnTo>
                  <a:pt x="191431" y="2702"/>
                </a:lnTo>
                <a:lnTo>
                  <a:pt x="197154" y="1801"/>
                </a:lnTo>
                <a:lnTo>
                  <a:pt x="202873" y="1201"/>
                </a:lnTo>
                <a:lnTo>
                  <a:pt x="208592" y="801"/>
                </a:lnTo>
                <a:lnTo>
                  <a:pt x="214308" y="534"/>
                </a:lnTo>
                <a:lnTo>
                  <a:pt x="225741" y="237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SMARTPenAnnotation73"/>
          <p:cNvSpPr/>
          <p:nvPr/>
        </p:nvSpPr>
        <p:spPr>
          <a:xfrm>
            <a:off x="5214937" y="3086102"/>
            <a:ext cx="265596" cy="184888"/>
          </a:xfrm>
          <a:custGeom>
            <a:avLst/>
            <a:gdLst/>
            <a:ahLst/>
            <a:cxnLst/>
            <a:rect l="0" t="0" r="0" b="0"/>
            <a:pathLst>
              <a:path w="265596" h="184888">
                <a:moveTo>
                  <a:pt x="0" y="17143"/>
                </a:moveTo>
                <a:lnTo>
                  <a:pt x="4551" y="17143"/>
                </a:lnTo>
                <a:lnTo>
                  <a:pt x="6844" y="16190"/>
                </a:lnTo>
                <a:lnTo>
                  <a:pt x="13670" y="11251"/>
                </a:lnTo>
                <a:lnTo>
                  <a:pt x="15601" y="9762"/>
                </a:lnTo>
                <a:lnTo>
                  <a:pt x="21539" y="9099"/>
                </a:lnTo>
                <a:lnTo>
                  <a:pt x="25789" y="8923"/>
                </a:lnTo>
                <a:lnTo>
                  <a:pt x="30528" y="7853"/>
                </a:lnTo>
                <a:lnTo>
                  <a:pt x="35592" y="6187"/>
                </a:lnTo>
                <a:lnTo>
                  <a:pt x="40873" y="4124"/>
                </a:lnTo>
                <a:lnTo>
                  <a:pt x="46298" y="2748"/>
                </a:lnTo>
                <a:lnTo>
                  <a:pt x="51820" y="1831"/>
                </a:lnTo>
                <a:lnTo>
                  <a:pt x="57407" y="1220"/>
                </a:lnTo>
                <a:lnTo>
                  <a:pt x="63036" y="813"/>
                </a:lnTo>
                <a:lnTo>
                  <a:pt x="68695" y="541"/>
                </a:lnTo>
                <a:lnTo>
                  <a:pt x="80061" y="239"/>
                </a:lnTo>
                <a:lnTo>
                  <a:pt x="142876" y="0"/>
                </a:lnTo>
                <a:lnTo>
                  <a:pt x="147638" y="952"/>
                </a:lnTo>
                <a:lnTo>
                  <a:pt x="158891" y="5890"/>
                </a:lnTo>
                <a:lnTo>
                  <a:pt x="165234" y="7379"/>
                </a:lnTo>
                <a:lnTo>
                  <a:pt x="171227" y="10581"/>
                </a:lnTo>
                <a:lnTo>
                  <a:pt x="174159" y="12768"/>
                </a:lnTo>
                <a:lnTo>
                  <a:pt x="176114" y="15179"/>
                </a:lnTo>
                <a:lnTo>
                  <a:pt x="177417" y="17738"/>
                </a:lnTo>
                <a:lnTo>
                  <a:pt x="178865" y="23122"/>
                </a:lnTo>
                <a:lnTo>
                  <a:pt x="179508" y="28690"/>
                </a:lnTo>
                <a:lnTo>
                  <a:pt x="178727" y="30556"/>
                </a:lnTo>
                <a:lnTo>
                  <a:pt x="177254" y="31800"/>
                </a:lnTo>
                <a:lnTo>
                  <a:pt x="175319" y="32629"/>
                </a:lnTo>
                <a:lnTo>
                  <a:pt x="173077" y="35087"/>
                </a:lnTo>
                <a:lnTo>
                  <a:pt x="170630" y="38631"/>
                </a:lnTo>
                <a:lnTo>
                  <a:pt x="168046" y="42898"/>
                </a:lnTo>
                <a:lnTo>
                  <a:pt x="165371" y="45743"/>
                </a:lnTo>
                <a:lnTo>
                  <a:pt x="162635" y="47639"/>
                </a:lnTo>
                <a:lnTo>
                  <a:pt x="156102" y="50699"/>
                </a:lnTo>
                <a:lnTo>
                  <a:pt x="146848" y="55234"/>
                </a:lnTo>
                <a:lnTo>
                  <a:pt x="138926" y="60425"/>
                </a:lnTo>
                <a:lnTo>
                  <a:pt x="131277" y="65907"/>
                </a:lnTo>
                <a:lnTo>
                  <a:pt x="126571" y="68702"/>
                </a:lnTo>
                <a:lnTo>
                  <a:pt x="121528" y="71518"/>
                </a:lnTo>
                <a:lnTo>
                  <a:pt x="113385" y="74647"/>
                </a:lnTo>
                <a:lnTo>
                  <a:pt x="109880" y="75481"/>
                </a:lnTo>
                <a:lnTo>
                  <a:pt x="103446" y="78948"/>
                </a:lnTo>
                <a:lnTo>
                  <a:pt x="94318" y="85707"/>
                </a:lnTo>
                <a:lnTo>
                  <a:pt x="94312" y="85712"/>
                </a:lnTo>
                <a:lnTo>
                  <a:pt x="194315" y="85723"/>
                </a:lnTo>
                <a:lnTo>
                  <a:pt x="200028" y="86675"/>
                </a:lnTo>
                <a:lnTo>
                  <a:pt x="205742" y="88262"/>
                </a:lnTo>
                <a:lnTo>
                  <a:pt x="211457" y="90274"/>
                </a:lnTo>
                <a:lnTo>
                  <a:pt x="217171" y="91614"/>
                </a:lnTo>
                <a:lnTo>
                  <a:pt x="222886" y="92508"/>
                </a:lnTo>
                <a:lnTo>
                  <a:pt x="228601" y="93103"/>
                </a:lnTo>
                <a:lnTo>
                  <a:pt x="233363" y="94453"/>
                </a:lnTo>
                <a:lnTo>
                  <a:pt x="241194" y="98493"/>
                </a:lnTo>
                <a:lnTo>
                  <a:pt x="247850" y="103463"/>
                </a:lnTo>
                <a:lnTo>
                  <a:pt x="253983" y="108847"/>
                </a:lnTo>
                <a:lnTo>
                  <a:pt x="259884" y="114415"/>
                </a:lnTo>
                <a:lnTo>
                  <a:pt x="261839" y="117233"/>
                </a:lnTo>
                <a:lnTo>
                  <a:pt x="264010" y="122905"/>
                </a:lnTo>
                <a:lnTo>
                  <a:pt x="265233" y="126902"/>
                </a:lnTo>
                <a:lnTo>
                  <a:pt x="265595" y="132637"/>
                </a:lnTo>
                <a:lnTo>
                  <a:pt x="264693" y="135097"/>
                </a:lnTo>
                <a:lnTo>
                  <a:pt x="261152" y="140369"/>
                </a:lnTo>
                <a:lnTo>
                  <a:pt x="258942" y="145887"/>
                </a:lnTo>
                <a:lnTo>
                  <a:pt x="258353" y="148692"/>
                </a:lnTo>
                <a:lnTo>
                  <a:pt x="256055" y="150563"/>
                </a:lnTo>
                <a:lnTo>
                  <a:pt x="252619" y="151809"/>
                </a:lnTo>
                <a:lnTo>
                  <a:pt x="248422" y="152640"/>
                </a:lnTo>
                <a:lnTo>
                  <a:pt x="243720" y="154147"/>
                </a:lnTo>
                <a:lnTo>
                  <a:pt x="238680" y="156104"/>
                </a:lnTo>
                <a:lnTo>
                  <a:pt x="233415" y="158361"/>
                </a:lnTo>
                <a:lnTo>
                  <a:pt x="228952" y="160818"/>
                </a:lnTo>
                <a:lnTo>
                  <a:pt x="221454" y="166089"/>
                </a:lnTo>
                <a:lnTo>
                  <a:pt x="217169" y="167875"/>
                </a:lnTo>
                <a:lnTo>
                  <a:pt x="212406" y="169066"/>
                </a:lnTo>
                <a:lnTo>
                  <a:pt x="207327" y="169860"/>
                </a:lnTo>
                <a:lnTo>
                  <a:pt x="201083" y="170389"/>
                </a:lnTo>
                <a:lnTo>
                  <a:pt x="194063" y="170742"/>
                </a:lnTo>
                <a:lnTo>
                  <a:pt x="186526" y="170977"/>
                </a:lnTo>
                <a:lnTo>
                  <a:pt x="180548" y="172086"/>
                </a:lnTo>
                <a:lnTo>
                  <a:pt x="175610" y="173778"/>
                </a:lnTo>
                <a:lnTo>
                  <a:pt x="171366" y="175859"/>
                </a:lnTo>
                <a:lnTo>
                  <a:pt x="166632" y="177246"/>
                </a:lnTo>
                <a:lnTo>
                  <a:pt x="161570" y="178171"/>
                </a:lnTo>
                <a:lnTo>
                  <a:pt x="156291" y="178787"/>
                </a:lnTo>
                <a:lnTo>
                  <a:pt x="150866" y="179198"/>
                </a:lnTo>
                <a:lnTo>
                  <a:pt x="145345" y="179472"/>
                </a:lnTo>
                <a:lnTo>
                  <a:pt x="139759" y="179655"/>
                </a:lnTo>
                <a:lnTo>
                  <a:pt x="135083" y="180729"/>
                </a:lnTo>
                <a:lnTo>
                  <a:pt x="127347" y="184463"/>
                </a:lnTo>
                <a:lnTo>
                  <a:pt x="122998" y="184887"/>
                </a:lnTo>
                <a:lnTo>
                  <a:pt x="118194" y="184217"/>
                </a:lnTo>
                <a:lnTo>
                  <a:pt x="113086" y="182818"/>
                </a:lnTo>
                <a:lnTo>
                  <a:pt x="107776" y="181885"/>
                </a:lnTo>
                <a:lnTo>
                  <a:pt x="102331" y="181264"/>
                </a:lnTo>
                <a:lnTo>
                  <a:pt x="96795" y="180849"/>
                </a:lnTo>
                <a:lnTo>
                  <a:pt x="88105" y="180389"/>
                </a:lnTo>
                <a:lnTo>
                  <a:pt x="81068" y="180184"/>
                </a:lnTo>
                <a:lnTo>
                  <a:pt x="66249" y="180052"/>
                </a:lnTo>
                <a:lnTo>
                  <a:pt x="51435" y="180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SMARTPenAnnotation74"/>
          <p:cNvSpPr/>
          <p:nvPr/>
        </p:nvSpPr>
        <p:spPr>
          <a:xfrm>
            <a:off x="4249878" y="2923222"/>
            <a:ext cx="1556168" cy="540059"/>
          </a:xfrm>
          <a:custGeom>
            <a:avLst/>
            <a:gdLst/>
            <a:ahLst/>
            <a:cxnLst/>
            <a:rect l="0" t="0" r="0" b="0"/>
            <a:pathLst>
              <a:path w="1556168" h="540059">
                <a:moveTo>
                  <a:pt x="4939" y="120015"/>
                </a:moveTo>
                <a:lnTo>
                  <a:pt x="4939" y="115464"/>
                </a:lnTo>
                <a:lnTo>
                  <a:pt x="3987" y="114123"/>
                </a:lnTo>
                <a:lnTo>
                  <a:pt x="2399" y="113230"/>
                </a:lnTo>
                <a:lnTo>
                  <a:pt x="388" y="112634"/>
                </a:lnTo>
                <a:lnTo>
                  <a:pt x="0" y="112237"/>
                </a:lnTo>
                <a:lnTo>
                  <a:pt x="694" y="111972"/>
                </a:lnTo>
                <a:lnTo>
                  <a:pt x="9416" y="111452"/>
                </a:lnTo>
                <a:lnTo>
                  <a:pt x="11734" y="110496"/>
                </a:lnTo>
                <a:lnTo>
                  <a:pt x="16849" y="106894"/>
                </a:lnTo>
                <a:lnTo>
                  <a:pt x="20499" y="105553"/>
                </a:lnTo>
                <a:lnTo>
                  <a:pt x="34737" y="103665"/>
                </a:lnTo>
                <a:lnTo>
                  <a:pt x="68864" y="101987"/>
                </a:lnTo>
                <a:lnTo>
                  <a:pt x="125183" y="92291"/>
                </a:lnTo>
                <a:lnTo>
                  <a:pt x="143153" y="88643"/>
                </a:lnTo>
                <a:lnTo>
                  <a:pt x="185734" y="86302"/>
                </a:lnTo>
                <a:lnTo>
                  <a:pt x="219480" y="83356"/>
                </a:lnTo>
                <a:lnTo>
                  <a:pt x="265017" y="78378"/>
                </a:lnTo>
                <a:lnTo>
                  <a:pt x="317544" y="71503"/>
                </a:lnTo>
                <a:lnTo>
                  <a:pt x="359606" y="68494"/>
                </a:lnTo>
                <a:lnTo>
                  <a:pt x="402231" y="61993"/>
                </a:lnTo>
                <a:lnTo>
                  <a:pt x="478133" y="48463"/>
                </a:lnTo>
                <a:lnTo>
                  <a:pt x="523817" y="44522"/>
                </a:lnTo>
                <a:lnTo>
                  <a:pt x="572066" y="38803"/>
                </a:lnTo>
                <a:lnTo>
                  <a:pt x="622557" y="31077"/>
                </a:lnTo>
                <a:lnTo>
                  <a:pt x="669161" y="27305"/>
                </a:lnTo>
                <a:lnTo>
                  <a:pt x="733467" y="20140"/>
                </a:lnTo>
                <a:lnTo>
                  <a:pt x="778435" y="17080"/>
                </a:lnTo>
                <a:lnTo>
                  <a:pt x="822874" y="11516"/>
                </a:lnTo>
                <a:lnTo>
                  <a:pt x="870860" y="8493"/>
                </a:lnTo>
                <a:lnTo>
                  <a:pt x="915664" y="2940"/>
                </a:lnTo>
                <a:lnTo>
                  <a:pt x="958149" y="871"/>
                </a:lnTo>
                <a:lnTo>
                  <a:pt x="996244" y="258"/>
                </a:lnTo>
                <a:lnTo>
                  <a:pt x="1321704" y="0"/>
                </a:lnTo>
                <a:lnTo>
                  <a:pt x="1333435" y="2540"/>
                </a:lnTo>
                <a:lnTo>
                  <a:pt x="1356489" y="11932"/>
                </a:lnTo>
                <a:lnTo>
                  <a:pt x="1373496" y="22007"/>
                </a:lnTo>
                <a:lnTo>
                  <a:pt x="1383441" y="24068"/>
                </a:lnTo>
                <a:lnTo>
                  <a:pt x="1386856" y="26523"/>
                </a:lnTo>
                <a:lnTo>
                  <a:pt x="1389132" y="30064"/>
                </a:lnTo>
                <a:lnTo>
                  <a:pt x="1392614" y="38127"/>
                </a:lnTo>
                <a:lnTo>
                  <a:pt x="1398976" y="48021"/>
                </a:lnTo>
                <a:lnTo>
                  <a:pt x="1404148" y="62438"/>
                </a:lnTo>
                <a:lnTo>
                  <a:pt x="1411390" y="77872"/>
                </a:lnTo>
                <a:lnTo>
                  <a:pt x="1415840" y="87950"/>
                </a:lnTo>
                <a:lnTo>
                  <a:pt x="1421238" y="104721"/>
                </a:lnTo>
                <a:lnTo>
                  <a:pt x="1423484" y="109819"/>
                </a:lnTo>
                <a:lnTo>
                  <a:pt x="1435745" y="126096"/>
                </a:lnTo>
                <a:lnTo>
                  <a:pt x="1450112" y="142771"/>
                </a:lnTo>
                <a:lnTo>
                  <a:pt x="1459192" y="158931"/>
                </a:lnTo>
                <a:lnTo>
                  <a:pt x="1467916" y="180441"/>
                </a:lnTo>
                <a:lnTo>
                  <a:pt x="1473666" y="193226"/>
                </a:lnTo>
                <a:lnTo>
                  <a:pt x="1476857" y="205258"/>
                </a:lnTo>
                <a:lnTo>
                  <a:pt x="1477708" y="211134"/>
                </a:lnTo>
                <a:lnTo>
                  <a:pt x="1480180" y="216956"/>
                </a:lnTo>
                <a:lnTo>
                  <a:pt x="1488007" y="228505"/>
                </a:lnTo>
                <a:lnTo>
                  <a:pt x="1495295" y="242528"/>
                </a:lnTo>
                <a:lnTo>
                  <a:pt x="1501709" y="257333"/>
                </a:lnTo>
                <a:lnTo>
                  <a:pt x="1507735" y="270263"/>
                </a:lnTo>
                <a:lnTo>
                  <a:pt x="1525107" y="305647"/>
                </a:lnTo>
                <a:lnTo>
                  <a:pt x="1528294" y="317136"/>
                </a:lnTo>
                <a:lnTo>
                  <a:pt x="1530664" y="328592"/>
                </a:lnTo>
                <a:lnTo>
                  <a:pt x="1537352" y="344799"/>
                </a:lnTo>
                <a:lnTo>
                  <a:pt x="1544414" y="356057"/>
                </a:lnTo>
                <a:lnTo>
                  <a:pt x="1549823" y="370935"/>
                </a:lnTo>
                <a:lnTo>
                  <a:pt x="1553566" y="380125"/>
                </a:lnTo>
                <a:lnTo>
                  <a:pt x="1555674" y="390654"/>
                </a:lnTo>
                <a:lnTo>
                  <a:pt x="1556167" y="396826"/>
                </a:lnTo>
                <a:lnTo>
                  <a:pt x="1555346" y="399806"/>
                </a:lnTo>
                <a:lnTo>
                  <a:pt x="1550593" y="408550"/>
                </a:lnTo>
                <a:lnTo>
                  <a:pt x="1549146" y="414306"/>
                </a:lnTo>
                <a:lnTo>
                  <a:pt x="1547808" y="416221"/>
                </a:lnTo>
                <a:lnTo>
                  <a:pt x="1545963" y="417498"/>
                </a:lnTo>
                <a:lnTo>
                  <a:pt x="1543781" y="418350"/>
                </a:lnTo>
                <a:lnTo>
                  <a:pt x="1533435" y="425608"/>
                </a:lnTo>
                <a:lnTo>
                  <a:pt x="1525050" y="428683"/>
                </a:lnTo>
                <a:lnTo>
                  <a:pt x="1519379" y="432779"/>
                </a:lnTo>
                <a:lnTo>
                  <a:pt x="1515580" y="434252"/>
                </a:lnTo>
                <a:lnTo>
                  <a:pt x="1501133" y="436324"/>
                </a:lnTo>
                <a:lnTo>
                  <a:pt x="1483835" y="437892"/>
                </a:lnTo>
                <a:lnTo>
                  <a:pt x="1452873" y="443932"/>
                </a:lnTo>
                <a:lnTo>
                  <a:pt x="1410721" y="445528"/>
                </a:lnTo>
                <a:lnTo>
                  <a:pt x="1385079" y="446651"/>
                </a:lnTo>
                <a:lnTo>
                  <a:pt x="1337694" y="453142"/>
                </a:lnTo>
                <a:lnTo>
                  <a:pt x="1293337" y="454105"/>
                </a:lnTo>
                <a:lnTo>
                  <a:pt x="1245345" y="456836"/>
                </a:lnTo>
                <a:lnTo>
                  <a:pt x="1206857" y="461114"/>
                </a:lnTo>
                <a:lnTo>
                  <a:pt x="1168783" y="462381"/>
                </a:lnTo>
                <a:lnTo>
                  <a:pt x="1117802" y="462810"/>
                </a:lnTo>
                <a:lnTo>
                  <a:pt x="1070090" y="468786"/>
                </a:lnTo>
                <a:lnTo>
                  <a:pt x="1030681" y="470687"/>
                </a:lnTo>
                <a:lnTo>
                  <a:pt x="982749" y="471330"/>
                </a:lnTo>
                <a:lnTo>
                  <a:pt x="597616" y="471488"/>
                </a:lnTo>
                <a:lnTo>
                  <a:pt x="560489" y="476039"/>
                </a:lnTo>
                <a:lnTo>
                  <a:pt x="513810" y="479266"/>
                </a:lnTo>
                <a:lnTo>
                  <a:pt x="465361" y="482443"/>
                </a:lnTo>
                <a:lnTo>
                  <a:pt x="426793" y="486799"/>
                </a:lnTo>
                <a:lnTo>
                  <a:pt x="379627" y="492821"/>
                </a:lnTo>
                <a:lnTo>
                  <a:pt x="334574" y="502231"/>
                </a:lnTo>
                <a:lnTo>
                  <a:pt x="288343" y="509861"/>
                </a:lnTo>
                <a:lnTo>
                  <a:pt x="247751" y="514416"/>
                </a:lnTo>
                <a:lnTo>
                  <a:pt x="199670" y="523003"/>
                </a:lnTo>
                <a:lnTo>
                  <a:pt x="167335" y="529535"/>
                </a:lnTo>
                <a:lnTo>
                  <a:pt x="151410" y="531577"/>
                </a:lnTo>
                <a:lnTo>
                  <a:pt x="125664" y="538108"/>
                </a:lnTo>
                <a:lnTo>
                  <a:pt x="80322" y="540017"/>
                </a:lnTo>
                <a:lnTo>
                  <a:pt x="67984" y="540058"/>
                </a:lnTo>
                <a:lnTo>
                  <a:pt x="66019" y="539108"/>
                </a:lnTo>
                <a:lnTo>
                  <a:pt x="58702" y="534174"/>
                </a:lnTo>
                <a:lnTo>
                  <a:pt x="53282" y="532686"/>
                </a:lnTo>
                <a:lnTo>
                  <a:pt x="51455" y="531336"/>
                </a:lnTo>
                <a:lnTo>
                  <a:pt x="50237" y="529484"/>
                </a:lnTo>
                <a:lnTo>
                  <a:pt x="49425" y="527297"/>
                </a:lnTo>
                <a:lnTo>
                  <a:pt x="47932" y="525839"/>
                </a:lnTo>
                <a:lnTo>
                  <a:pt x="45983" y="524867"/>
                </a:lnTo>
                <a:lnTo>
                  <a:pt x="43732" y="524219"/>
                </a:lnTo>
                <a:lnTo>
                  <a:pt x="42231" y="522834"/>
                </a:lnTo>
                <a:lnTo>
                  <a:pt x="41230" y="520959"/>
                </a:lnTo>
                <a:lnTo>
                  <a:pt x="40563" y="518756"/>
                </a:lnTo>
                <a:lnTo>
                  <a:pt x="37282" y="513768"/>
                </a:lnTo>
                <a:lnTo>
                  <a:pt x="35074" y="511105"/>
                </a:lnTo>
                <a:lnTo>
                  <a:pt x="33601" y="508377"/>
                </a:lnTo>
                <a:lnTo>
                  <a:pt x="31965" y="502805"/>
                </a:lnTo>
                <a:lnTo>
                  <a:pt x="32481" y="499986"/>
                </a:lnTo>
                <a:lnTo>
                  <a:pt x="36806" y="490515"/>
                </a:lnTo>
                <a:lnTo>
                  <a:pt x="38511" y="476067"/>
                </a:lnTo>
                <a:lnTo>
                  <a:pt x="39017" y="459721"/>
                </a:lnTo>
                <a:lnTo>
                  <a:pt x="39201" y="431438"/>
                </a:lnTo>
                <a:lnTo>
                  <a:pt x="41757" y="420033"/>
                </a:lnTo>
                <a:lnTo>
                  <a:pt x="45115" y="407661"/>
                </a:lnTo>
                <a:lnTo>
                  <a:pt x="46607" y="392638"/>
                </a:lnTo>
                <a:lnTo>
                  <a:pt x="47271" y="378976"/>
                </a:lnTo>
                <a:lnTo>
                  <a:pt x="47565" y="366554"/>
                </a:lnTo>
                <a:lnTo>
                  <a:pt x="47697" y="354683"/>
                </a:lnTo>
                <a:lnTo>
                  <a:pt x="50295" y="340517"/>
                </a:lnTo>
                <a:lnTo>
                  <a:pt x="53672" y="324696"/>
                </a:lnTo>
                <a:lnTo>
                  <a:pt x="55173" y="308139"/>
                </a:lnTo>
                <a:lnTo>
                  <a:pt x="55840" y="293796"/>
                </a:lnTo>
                <a:lnTo>
                  <a:pt x="56137" y="281071"/>
                </a:lnTo>
                <a:lnTo>
                  <a:pt x="56343" y="247046"/>
                </a:lnTo>
                <a:lnTo>
                  <a:pt x="58900" y="233306"/>
                </a:lnTo>
                <a:lnTo>
                  <a:pt x="60916" y="226975"/>
                </a:lnTo>
                <a:lnTo>
                  <a:pt x="61306" y="221801"/>
                </a:lnTo>
                <a:lnTo>
                  <a:pt x="60615" y="217400"/>
                </a:lnTo>
                <a:lnTo>
                  <a:pt x="58259" y="209017"/>
                </a:lnTo>
                <a:lnTo>
                  <a:pt x="56933" y="194540"/>
                </a:lnTo>
                <a:lnTo>
                  <a:pt x="56623" y="187110"/>
                </a:lnTo>
                <a:lnTo>
                  <a:pt x="51897" y="173021"/>
                </a:lnTo>
                <a:lnTo>
                  <a:pt x="49015" y="161332"/>
                </a:lnTo>
                <a:lnTo>
                  <a:pt x="48161" y="151837"/>
                </a:lnTo>
                <a:lnTo>
                  <a:pt x="47089" y="149802"/>
                </a:lnTo>
                <a:lnTo>
                  <a:pt x="45421" y="148445"/>
                </a:lnTo>
                <a:lnTo>
                  <a:pt x="43357" y="147541"/>
                </a:lnTo>
                <a:lnTo>
                  <a:pt x="41981" y="145986"/>
                </a:lnTo>
                <a:lnTo>
                  <a:pt x="41064" y="143996"/>
                </a:lnTo>
                <a:lnTo>
                  <a:pt x="39591" y="138511"/>
                </a:lnTo>
                <a:lnTo>
                  <a:pt x="38518" y="138060"/>
                </a:lnTo>
                <a:lnTo>
                  <a:pt x="34362" y="137427"/>
                </a:lnTo>
                <a:lnTo>
                  <a:pt x="39229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SMARTPenAnnotation75"/>
          <p:cNvSpPr/>
          <p:nvPr/>
        </p:nvSpPr>
        <p:spPr>
          <a:xfrm>
            <a:off x="6080759" y="2974667"/>
            <a:ext cx="274135" cy="299984"/>
          </a:xfrm>
          <a:custGeom>
            <a:avLst/>
            <a:gdLst/>
            <a:ahLst/>
            <a:cxnLst/>
            <a:rect l="0" t="0" r="0" b="0"/>
            <a:pathLst>
              <a:path w="274135" h="299984">
                <a:moveTo>
                  <a:pt x="0" y="34280"/>
                </a:moveTo>
                <a:lnTo>
                  <a:pt x="4552" y="34280"/>
                </a:lnTo>
                <a:lnTo>
                  <a:pt x="6844" y="33328"/>
                </a:lnTo>
                <a:lnTo>
                  <a:pt x="14622" y="28389"/>
                </a:lnTo>
                <a:lnTo>
                  <a:pt x="20152" y="26899"/>
                </a:lnTo>
                <a:lnTo>
                  <a:pt x="28620" y="26060"/>
                </a:lnTo>
                <a:lnTo>
                  <a:pt x="36850" y="23325"/>
                </a:lnTo>
                <a:lnTo>
                  <a:pt x="41712" y="21261"/>
                </a:lnTo>
                <a:lnTo>
                  <a:pt x="52194" y="16429"/>
                </a:lnTo>
                <a:lnTo>
                  <a:pt x="57656" y="13807"/>
                </a:lnTo>
                <a:lnTo>
                  <a:pt x="63203" y="12059"/>
                </a:lnTo>
                <a:lnTo>
                  <a:pt x="68805" y="10893"/>
                </a:lnTo>
                <a:lnTo>
                  <a:pt x="74445" y="10117"/>
                </a:lnTo>
                <a:lnTo>
                  <a:pt x="80110" y="8646"/>
                </a:lnTo>
                <a:lnTo>
                  <a:pt x="85792" y="6713"/>
                </a:lnTo>
                <a:lnTo>
                  <a:pt x="91485" y="4472"/>
                </a:lnTo>
                <a:lnTo>
                  <a:pt x="97185" y="2978"/>
                </a:lnTo>
                <a:lnTo>
                  <a:pt x="102891" y="1982"/>
                </a:lnTo>
                <a:lnTo>
                  <a:pt x="108599" y="1318"/>
                </a:lnTo>
                <a:lnTo>
                  <a:pt x="115262" y="875"/>
                </a:lnTo>
                <a:lnTo>
                  <a:pt x="122561" y="580"/>
                </a:lnTo>
                <a:lnTo>
                  <a:pt x="143947" y="165"/>
                </a:lnTo>
                <a:lnTo>
                  <a:pt x="173702" y="0"/>
                </a:lnTo>
                <a:lnTo>
                  <a:pt x="176761" y="949"/>
                </a:lnTo>
                <a:lnTo>
                  <a:pt x="182701" y="4544"/>
                </a:lnTo>
                <a:lnTo>
                  <a:pt x="184666" y="6836"/>
                </a:lnTo>
                <a:lnTo>
                  <a:pt x="185976" y="9316"/>
                </a:lnTo>
                <a:lnTo>
                  <a:pt x="186849" y="11923"/>
                </a:lnTo>
                <a:lnTo>
                  <a:pt x="187820" y="19899"/>
                </a:lnTo>
                <a:lnTo>
                  <a:pt x="188078" y="24692"/>
                </a:lnTo>
                <a:lnTo>
                  <a:pt x="187298" y="28841"/>
                </a:lnTo>
                <a:lnTo>
                  <a:pt x="183891" y="35990"/>
                </a:lnTo>
                <a:lnTo>
                  <a:pt x="179203" y="44883"/>
                </a:lnTo>
                <a:lnTo>
                  <a:pt x="173943" y="54233"/>
                </a:lnTo>
                <a:lnTo>
                  <a:pt x="168431" y="61563"/>
                </a:lnTo>
                <a:lnTo>
                  <a:pt x="160266" y="70536"/>
                </a:lnTo>
                <a:lnTo>
                  <a:pt x="155421" y="75596"/>
                </a:lnTo>
                <a:lnTo>
                  <a:pt x="150287" y="79921"/>
                </a:lnTo>
                <a:lnTo>
                  <a:pt x="144959" y="83757"/>
                </a:lnTo>
                <a:lnTo>
                  <a:pt x="139502" y="87268"/>
                </a:lnTo>
                <a:lnTo>
                  <a:pt x="134912" y="91513"/>
                </a:lnTo>
                <a:lnTo>
                  <a:pt x="130899" y="96248"/>
                </a:lnTo>
                <a:lnTo>
                  <a:pt x="127271" y="101309"/>
                </a:lnTo>
                <a:lnTo>
                  <a:pt x="122947" y="105636"/>
                </a:lnTo>
                <a:lnTo>
                  <a:pt x="118160" y="109473"/>
                </a:lnTo>
                <a:lnTo>
                  <a:pt x="113064" y="112984"/>
                </a:lnTo>
                <a:lnTo>
                  <a:pt x="104861" y="119424"/>
                </a:lnTo>
                <a:lnTo>
                  <a:pt x="101340" y="122476"/>
                </a:lnTo>
                <a:lnTo>
                  <a:pt x="97088" y="124509"/>
                </a:lnTo>
                <a:lnTo>
                  <a:pt x="92348" y="125866"/>
                </a:lnTo>
                <a:lnTo>
                  <a:pt x="77177" y="128573"/>
                </a:lnTo>
                <a:lnTo>
                  <a:pt x="86262" y="124026"/>
                </a:lnTo>
                <a:lnTo>
                  <a:pt x="93266" y="121792"/>
                </a:lnTo>
                <a:lnTo>
                  <a:pt x="100507" y="119847"/>
                </a:lnTo>
                <a:lnTo>
                  <a:pt x="105105" y="117995"/>
                </a:lnTo>
                <a:lnTo>
                  <a:pt x="110075" y="115807"/>
                </a:lnTo>
                <a:lnTo>
                  <a:pt x="115293" y="114349"/>
                </a:lnTo>
                <a:lnTo>
                  <a:pt x="120677" y="113377"/>
                </a:lnTo>
                <a:lnTo>
                  <a:pt x="126172" y="112729"/>
                </a:lnTo>
                <a:lnTo>
                  <a:pt x="131740" y="112297"/>
                </a:lnTo>
                <a:lnTo>
                  <a:pt x="137357" y="112009"/>
                </a:lnTo>
                <a:lnTo>
                  <a:pt x="148678" y="111689"/>
                </a:lnTo>
                <a:lnTo>
                  <a:pt x="181728" y="111466"/>
                </a:lnTo>
                <a:lnTo>
                  <a:pt x="188780" y="112408"/>
                </a:lnTo>
                <a:lnTo>
                  <a:pt x="195386" y="113988"/>
                </a:lnTo>
                <a:lnTo>
                  <a:pt x="224227" y="123367"/>
                </a:lnTo>
                <a:lnTo>
                  <a:pt x="230447" y="127009"/>
                </a:lnTo>
                <a:lnTo>
                  <a:pt x="235547" y="131342"/>
                </a:lnTo>
                <a:lnTo>
                  <a:pt x="239898" y="136135"/>
                </a:lnTo>
                <a:lnTo>
                  <a:pt x="244705" y="140284"/>
                </a:lnTo>
                <a:lnTo>
                  <a:pt x="249815" y="144002"/>
                </a:lnTo>
                <a:lnTo>
                  <a:pt x="255125" y="147433"/>
                </a:lnTo>
                <a:lnTo>
                  <a:pt x="263567" y="153785"/>
                </a:lnTo>
                <a:lnTo>
                  <a:pt x="267152" y="156813"/>
                </a:lnTo>
                <a:lnTo>
                  <a:pt x="269541" y="160736"/>
                </a:lnTo>
                <a:lnTo>
                  <a:pt x="271135" y="165257"/>
                </a:lnTo>
                <a:lnTo>
                  <a:pt x="272196" y="170175"/>
                </a:lnTo>
                <a:lnTo>
                  <a:pt x="272905" y="175359"/>
                </a:lnTo>
                <a:lnTo>
                  <a:pt x="273377" y="180721"/>
                </a:lnTo>
                <a:lnTo>
                  <a:pt x="273691" y="186199"/>
                </a:lnTo>
                <a:lnTo>
                  <a:pt x="274041" y="197367"/>
                </a:lnTo>
                <a:lnTo>
                  <a:pt x="274134" y="203012"/>
                </a:lnTo>
                <a:lnTo>
                  <a:pt x="273244" y="207728"/>
                </a:lnTo>
                <a:lnTo>
                  <a:pt x="269715" y="215508"/>
                </a:lnTo>
                <a:lnTo>
                  <a:pt x="259688" y="235108"/>
                </a:lnTo>
                <a:lnTo>
                  <a:pt x="254164" y="246092"/>
                </a:lnTo>
                <a:lnTo>
                  <a:pt x="250406" y="251688"/>
                </a:lnTo>
                <a:lnTo>
                  <a:pt x="245995" y="257324"/>
                </a:lnTo>
                <a:lnTo>
                  <a:pt x="241149" y="262986"/>
                </a:lnTo>
                <a:lnTo>
                  <a:pt x="236014" y="267713"/>
                </a:lnTo>
                <a:lnTo>
                  <a:pt x="230685" y="271817"/>
                </a:lnTo>
                <a:lnTo>
                  <a:pt x="225228" y="275506"/>
                </a:lnTo>
                <a:lnTo>
                  <a:pt x="219685" y="278917"/>
                </a:lnTo>
                <a:lnTo>
                  <a:pt x="214084" y="282144"/>
                </a:lnTo>
                <a:lnTo>
                  <a:pt x="208446" y="285248"/>
                </a:lnTo>
                <a:lnTo>
                  <a:pt x="201829" y="288269"/>
                </a:lnTo>
                <a:lnTo>
                  <a:pt x="194560" y="291236"/>
                </a:lnTo>
                <a:lnTo>
                  <a:pt x="186857" y="294167"/>
                </a:lnTo>
                <a:lnTo>
                  <a:pt x="179817" y="296120"/>
                </a:lnTo>
                <a:lnTo>
                  <a:pt x="173218" y="297423"/>
                </a:lnTo>
                <a:lnTo>
                  <a:pt x="166914" y="298291"/>
                </a:lnTo>
                <a:lnTo>
                  <a:pt x="161758" y="298870"/>
                </a:lnTo>
                <a:lnTo>
                  <a:pt x="153490" y="299513"/>
                </a:lnTo>
                <a:lnTo>
                  <a:pt x="148999" y="299685"/>
                </a:lnTo>
                <a:lnTo>
                  <a:pt x="134530" y="299926"/>
                </a:lnTo>
                <a:lnTo>
                  <a:pt x="127102" y="299983"/>
                </a:lnTo>
                <a:lnTo>
                  <a:pt x="124739" y="299045"/>
                </a:lnTo>
                <a:lnTo>
                  <a:pt x="123165" y="297468"/>
                </a:lnTo>
                <a:lnTo>
                  <a:pt x="120463" y="293175"/>
                </a:lnTo>
                <a:lnTo>
                  <a:pt x="113586" y="285403"/>
                </a:lnTo>
                <a:lnTo>
                  <a:pt x="108268" y="279875"/>
                </a:lnTo>
                <a:lnTo>
                  <a:pt x="106469" y="277068"/>
                </a:lnTo>
                <a:lnTo>
                  <a:pt x="104470" y="271408"/>
                </a:lnTo>
                <a:lnTo>
                  <a:pt x="102984" y="269518"/>
                </a:lnTo>
                <a:lnTo>
                  <a:pt x="101041" y="268258"/>
                </a:lnTo>
                <a:lnTo>
                  <a:pt x="98794" y="267418"/>
                </a:lnTo>
                <a:lnTo>
                  <a:pt x="97295" y="265905"/>
                </a:lnTo>
                <a:lnTo>
                  <a:pt x="96296" y="263945"/>
                </a:lnTo>
                <a:lnTo>
                  <a:pt x="94298" y="2571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SMARTPenAnnotation76"/>
          <p:cNvSpPr/>
          <p:nvPr/>
        </p:nvSpPr>
        <p:spPr>
          <a:xfrm>
            <a:off x="6466522" y="3000375"/>
            <a:ext cx="291466" cy="214313"/>
          </a:xfrm>
          <a:custGeom>
            <a:avLst/>
            <a:gdLst/>
            <a:ahLst/>
            <a:cxnLst/>
            <a:rect l="0" t="0" r="0" b="0"/>
            <a:pathLst>
              <a:path w="291466" h="21431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1" y="8219"/>
                </a:lnTo>
                <a:lnTo>
                  <a:pt x="6844" y="9289"/>
                </a:lnTo>
                <a:lnTo>
                  <a:pt x="14622" y="15346"/>
                </a:lnTo>
                <a:lnTo>
                  <a:pt x="20151" y="20473"/>
                </a:lnTo>
                <a:lnTo>
                  <a:pt x="28619" y="28714"/>
                </a:lnTo>
                <a:lnTo>
                  <a:pt x="30509" y="32478"/>
                </a:lnTo>
                <a:lnTo>
                  <a:pt x="31770" y="36892"/>
                </a:lnTo>
                <a:lnTo>
                  <a:pt x="32610" y="41739"/>
                </a:lnTo>
                <a:lnTo>
                  <a:pt x="35075" y="45923"/>
                </a:lnTo>
                <a:lnTo>
                  <a:pt x="38623" y="49665"/>
                </a:lnTo>
                <a:lnTo>
                  <a:pt x="42894" y="53113"/>
                </a:lnTo>
                <a:lnTo>
                  <a:pt x="50179" y="59483"/>
                </a:lnTo>
                <a:lnTo>
                  <a:pt x="57544" y="65489"/>
                </a:lnTo>
                <a:lnTo>
                  <a:pt x="62175" y="68424"/>
                </a:lnTo>
                <a:lnTo>
                  <a:pt x="67168" y="71334"/>
                </a:lnTo>
                <a:lnTo>
                  <a:pt x="71448" y="75178"/>
                </a:lnTo>
                <a:lnTo>
                  <a:pt x="75255" y="79646"/>
                </a:lnTo>
                <a:lnTo>
                  <a:pt x="78745" y="84530"/>
                </a:lnTo>
                <a:lnTo>
                  <a:pt x="82976" y="88738"/>
                </a:lnTo>
                <a:lnTo>
                  <a:pt x="87703" y="92496"/>
                </a:lnTo>
                <a:lnTo>
                  <a:pt x="92759" y="95954"/>
                </a:lnTo>
                <a:lnTo>
                  <a:pt x="98034" y="100164"/>
                </a:lnTo>
                <a:lnTo>
                  <a:pt x="103456" y="104876"/>
                </a:lnTo>
                <a:lnTo>
                  <a:pt x="108975" y="109922"/>
                </a:lnTo>
                <a:lnTo>
                  <a:pt x="114560" y="114239"/>
                </a:lnTo>
                <a:lnTo>
                  <a:pt x="120189" y="118069"/>
                </a:lnTo>
                <a:lnTo>
                  <a:pt x="125846" y="121575"/>
                </a:lnTo>
                <a:lnTo>
                  <a:pt x="132475" y="124865"/>
                </a:lnTo>
                <a:lnTo>
                  <a:pt x="139752" y="128011"/>
                </a:lnTo>
                <a:lnTo>
                  <a:pt x="147460" y="131060"/>
                </a:lnTo>
                <a:lnTo>
                  <a:pt x="153552" y="134998"/>
                </a:lnTo>
                <a:lnTo>
                  <a:pt x="158565" y="139529"/>
                </a:lnTo>
                <a:lnTo>
                  <a:pt x="162860" y="144454"/>
                </a:lnTo>
                <a:lnTo>
                  <a:pt x="168581" y="148690"/>
                </a:lnTo>
                <a:lnTo>
                  <a:pt x="175252" y="152467"/>
                </a:lnTo>
                <a:lnTo>
                  <a:pt x="201940" y="165372"/>
                </a:lnTo>
                <a:lnTo>
                  <a:pt x="207017" y="168350"/>
                </a:lnTo>
                <a:lnTo>
                  <a:pt x="215198" y="174199"/>
                </a:lnTo>
                <a:lnTo>
                  <a:pt x="219665" y="177093"/>
                </a:lnTo>
                <a:lnTo>
                  <a:pt x="224548" y="179974"/>
                </a:lnTo>
                <a:lnTo>
                  <a:pt x="229709" y="182848"/>
                </a:lnTo>
                <a:lnTo>
                  <a:pt x="237983" y="188580"/>
                </a:lnTo>
                <a:lnTo>
                  <a:pt x="244835" y="194303"/>
                </a:lnTo>
                <a:lnTo>
                  <a:pt x="251056" y="200022"/>
                </a:lnTo>
                <a:lnTo>
                  <a:pt x="254048" y="201928"/>
                </a:lnTo>
                <a:lnTo>
                  <a:pt x="262810" y="205563"/>
                </a:lnTo>
                <a:lnTo>
                  <a:pt x="271439" y="211296"/>
                </a:lnTo>
                <a:lnTo>
                  <a:pt x="280348" y="213716"/>
                </a:lnTo>
                <a:lnTo>
                  <a:pt x="282714" y="214047"/>
                </a:lnTo>
                <a:lnTo>
                  <a:pt x="291465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SMARTPenAnnotation77"/>
          <p:cNvSpPr/>
          <p:nvPr/>
        </p:nvSpPr>
        <p:spPr>
          <a:xfrm>
            <a:off x="6526530" y="3060382"/>
            <a:ext cx="162878" cy="162879"/>
          </a:xfrm>
          <a:custGeom>
            <a:avLst/>
            <a:gdLst/>
            <a:ahLst/>
            <a:cxnLst/>
            <a:rect l="0" t="0" r="0" b="0"/>
            <a:pathLst>
              <a:path w="162878" h="162879">
                <a:moveTo>
                  <a:pt x="162877" y="0"/>
                </a:moveTo>
                <a:lnTo>
                  <a:pt x="162877" y="4551"/>
                </a:lnTo>
                <a:lnTo>
                  <a:pt x="161925" y="5892"/>
                </a:lnTo>
                <a:lnTo>
                  <a:pt x="160337" y="6785"/>
                </a:lnTo>
                <a:lnTo>
                  <a:pt x="158327" y="7381"/>
                </a:lnTo>
                <a:lnTo>
                  <a:pt x="156033" y="9683"/>
                </a:lnTo>
                <a:lnTo>
                  <a:pt x="153552" y="13123"/>
                </a:lnTo>
                <a:lnTo>
                  <a:pt x="150946" y="17321"/>
                </a:lnTo>
                <a:lnTo>
                  <a:pt x="148255" y="21072"/>
                </a:lnTo>
                <a:lnTo>
                  <a:pt x="145509" y="24526"/>
                </a:lnTo>
                <a:lnTo>
                  <a:pt x="142726" y="27781"/>
                </a:lnTo>
                <a:lnTo>
                  <a:pt x="139918" y="31855"/>
                </a:lnTo>
                <a:lnTo>
                  <a:pt x="137094" y="36477"/>
                </a:lnTo>
                <a:lnTo>
                  <a:pt x="134258" y="41463"/>
                </a:lnTo>
                <a:lnTo>
                  <a:pt x="130462" y="45740"/>
                </a:lnTo>
                <a:lnTo>
                  <a:pt x="126028" y="49543"/>
                </a:lnTo>
                <a:lnTo>
                  <a:pt x="121165" y="53031"/>
                </a:lnTo>
                <a:lnTo>
                  <a:pt x="116972" y="57262"/>
                </a:lnTo>
                <a:lnTo>
                  <a:pt x="113224" y="61987"/>
                </a:lnTo>
                <a:lnTo>
                  <a:pt x="109772" y="67042"/>
                </a:lnTo>
                <a:lnTo>
                  <a:pt x="105566" y="71365"/>
                </a:lnTo>
                <a:lnTo>
                  <a:pt x="100858" y="75199"/>
                </a:lnTo>
                <a:lnTo>
                  <a:pt x="95813" y="78708"/>
                </a:lnTo>
                <a:lnTo>
                  <a:pt x="90545" y="82952"/>
                </a:lnTo>
                <a:lnTo>
                  <a:pt x="85129" y="87686"/>
                </a:lnTo>
                <a:lnTo>
                  <a:pt x="79612" y="92748"/>
                </a:lnTo>
                <a:lnTo>
                  <a:pt x="74982" y="98027"/>
                </a:lnTo>
                <a:lnTo>
                  <a:pt x="70943" y="103451"/>
                </a:lnTo>
                <a:lnTo>
                  <a:pt x="67297" y="108972"/>
                </a:lnTo>
                <a:lnTo>
                  <a:pt x="62963" y="113606"/>
                </a:lnTo>
                <a:lnTo>
                  <a:pt x="58168" y="117647"/>
                </a:lnTo>
                <a:lnTo>
                  <a:pt x="53066" y="121294"/>
                </a:lnTo>
                <a:lnTo>
                  <a:pt x="48712" y="124678"/>
                </a:lnTo>
                <a:lnTo>
                  <a:pt x="44857" y="127886"/>
                </a:lnTo>
                <a:lnTo>
                  <a:pt x="41334" y="130977"/>
                </a:lnTo>
                <a:lnTo>
                  <a:pt x="38034" y="133991"/>
                </a:lnTo>
                <a:lnTo>
                  <a:pt x="31827" y="139879"/>
                </a:lnTo>
                <a:lnTo>
                  <a:pt x="22977" y="148549"/>
                </a:lnTo>
                <a:lnTo>
                  <a:pt x="20080" y="150468"/>
                </a:lnTo>
                <a:lnTo>
                  <a:pt x="17197" y="151747"/>
                </a:lnTo>
                <a:lnTo>
                  <a:pt x="14321" y="152600"/>
                </a:lnTo>
                <a:lnTo>
                  <a:pt x="12405" y="154121"/>
                </a:lnTo>
                <a:lnTo>
                  <a:pt x="11128" y="156087"/>
                </a:lnTo>
                <a:lnTo>
                  <a:pt x="10276" y="158351"/>
                </a:lnTo>
                <a:lnTo>
                  <a:pt x="8756" y="159860"/>
                </a:lnTo>
                <a:lnTo>
                  <a:pt x="6789" y="160865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SMARTPenAnnotation78"/>
          <p:cNvSpPr/>
          <p:nvPr/>
        </p:nvSpPr>
        <p:spPr>
          <a:xfrm>
            <a:off x="6886575" y="3103597"/>
            <a:ext cx="188595" cy="8221"/>
          </a:xfrm>
          <a:custGeom>
            <a:avLst/>
            <a:gdLst/>
            <a:ahLst/>
            <a:cxnLst/>
            <a:rect l="0" t="0" r="0" b="0"/>
            <a:pathLst>
              <a:path w="188595" h="8221">
                <a:moveTo>
                  <a:pt x="0" y="8220"/>
                </a:moveTo>
                <a:lnTo>
                  <a:pt x="4550" y="8220"/>
                </a:lnTo>
                <a:lnTo>
                  <a:pt x="6844" y="7267"/>
                </a:lnTo>
                <a:lnTo>
                  <a:pt x="9325" y="5680"/>
                </a:lnTo>
                <a:lnTo>
                  <a:pt x="11931" y="3669"/>
                </a:lnTo>
                <a:lnTo>
                  <a:pt x="14622" y="2329"/>
                </a:lnTo>
                <a:lnTo>
                  <a:pt x="17367" y="1435"/>
                </a:lnTo>
                <a:lnTo>
                  <a:pt x="20151" y="839"/>
                </a:lnTo>
                <a:lnTo>
                  <a:pt x="23911" y="442"/>
                </a:lnTo>
                <a:lnTo>
                  <a:pt x="28323" y="177"/>
                </a:lnTo>
                <a:lnTo>
                  <a:pt x="33170" y="0"/>
                </a:lnTo>
                <a:lnTo>
                  <a:pt x="37353" y="835"/>
                </a:lnTo>
                <a:lnTo>
                  <a:pt x="41095" y="2345"/>
                </a:lnTo>
                <a:lnTo>
                  <a:pt x="44542" y="4303"/>
                </a:lnTo>
                <a:lnTo>
                  <a:pt x="48744" y="5609"/>
                </a:lnTo>
                <a:lnTo>
                  <a:pt x="53451" y="6479"/>
                </a:lnTo>
                <a:lnTo>
                  <a:pt x="58494" y="7060"/>
                </a:lnTo>
                <a:lnTo>
                  <a:pt x="63761" y="7447"/>
                </a:lnTo>
                <a:lnTo>
                  <a:pt x="69177" y="7704"/>
                </a:lnTo>
                <a:lnTo>
                  <a:pt x="80275" y="7991"/>
                </a:lnTo>
                <a:lnTo>
                  <a:pt x="188594" y="82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SMARTPenAnnotation79"/>
          <p:cNvSpPr/>
          <p:nvPr/>
        </p:nvSpPr>
        <p:spPr>
          <a:xfrm>
            <a:off x="7169875" y="2966192"/>
            <a:ext cx="230963" cy="274200"/>
          </a:xfrm>
          <a:custGeom>
            <a:avLst/>
            <a:gdLst/>
            <a:ahLst/>
            <a:cxnLst/>
            <a:rect l="0" t="0" r="0" b="0"/>
            <a:pathLst>
              <a:path w="230963" h="274200">
                <a:moveTo>
                  <a:pt x="8165" y="17038"/>
                </a:moveTo>
                <a:lnTo>
                  <a:pt x="15546" y="9657"/>
                </a:lnTo>
                <a:lnTo>
                  <a:pt x="21287" y="8995"/>
                </a:lnTo>
                <a:lnTo>
                  <a:pt x="25486" y="8818"/>
                </a:lnTo>
                <a:lnTo>
                  <a:pt x="30190" y="7748"/>
                </a:lnTo>
                <a:lnTo>
                  <a:pt x="35230" y="6082"/>
                </a:lnTo>
                <a:lnTo>
                  <a:pt x="40496" y="4019"/>
                </a:lnTo>
                <a:lnTo>
                  <a:pt x="44959" y="2643"/>
                </a:lnTo>
                <a:lnTo>
                  <a:pt x="48886" y="1727"/>
                </a:lnTo>
                <a:lnTo>
                  <a:pt x="52457" y="1115"/>
                </a:lnTo>
                <a:lnTo>
                  <a:pt x="56743" y="708"/>
                </a:lnTo>
                <a:lnTo>
                  <a:pt x="61506" y="436"/>
                </a:lnTo>
                <a:lnTo>
                  <a:pt x="71876" y="134"/>
                </a:lnTo>
                <a:lnTo>
                  <a:pt x="82836" y="0"/>
                </a:lnTo>
                <a:lnTo>
                  <a:pt x="87473" y="917"/>
                </a:lnTo>
                <a:lnTo>
                  <a:pt x="91517" y="2480"/>
                </a:lnTo>
                <a:lnTo>
                  <a:pt x="95165" y="4475"/>
                </a:lnTo>
                <a:lnTo>
                  <a:pt x="109402" y="11834"/>
                </a:lnTo>
                <a:lnTo>
                  <a:pt x="125685" y="20047"/>
                </a:lnTo>
                <a:lnTo>
                  <a:pt x="130326" y="22854"/>
                </a:lnTo>
                <a:lnTo>
                  <a:pt x="134373" y="25677"/>
                </a:lnTo>
                <a:lnTo>
                  <a:pt x="138024" y="28513"/>
                </a:lnTo>
                <a:lnTo>
                  <a:pt x="140457" y="31355"/>
                </a:lnTo>
                <a:lnTo>
                  <a:pt x="142080" y="34203"/>
                </a:lnTo>
                <a:lnTo>
                  <a:pt x="143883" y="39906"/>
                </a:lnTo>
                <a:lnTo>
                  <a:pt x="144684" y="45616"/>
                </a:lnTo>
                <a:lnTo>
                  <a:pt x="142500" y="53869"/>
                </a:lnTo>
                <a:lnTo>
                  <a:pt x="140584" y="58737"/>
                </a:lnTo>
                <a:lnTo>
                  <a:pt x="135915" y="66686"/>
                </a:lnTo>
                <a:lnTo>
                  <a:pt x="129712" y="74346"/>
                </a:lnTo>
                <a:lnTo>
                  <a:pt x="125392" y="79056"/>
                </a:lnTo>
                <a:lnTo>
                  <a:pt x="120606" y="84100"/>
                </a:lnTo>
                <a:lnTo>
                  <a:pt x="115511" y="88416"/>
                </a:lnTo>
                <a:lnTo>
                  <a:pt x="110209" y="92246"/>
                </a:lnTo>
                <a:lnTo>
                  <a:pt x="104769" y="95751"/>
                </a:lnTo>
                <a:lnTo>
                  <a:pt x="99237" y="99041"/>
                </a:lnTo>
                <a:lnTo>
                  <a:pt x="93645" y="102186"/>
                </a:lnTo>
                <a:lnTo>
                  <a:pt x="88012" y="105236"/>
                </a:lnTo>
                <a:lnTo>
                  <a:pt x="82351" y="109174"/>
                </a:lnTo>
                <a:lnTo>
                  <a:pt x="76672" y="113704"/>
                </a:lnTo>
                <a:lnTo>
                  <a:pt x="70981" y="118630"/>
                </a:lnTo>
                <a:lnTo>
                  <a:pt x="66235" y="121913"/>
                </a:lnTo>
                <a:lnTo>
                  <a:pt x="62118" y="124102"/>
                </a:lnTo>
                <a:lnTo>
                  <a:pt x="58421" y="125561"/>
                </a:lnTo>
                <a:lnTo>
                  <a:pt x="54052" y="127487"/>
                </a:lnTo>
                <a:lnTo>
                  <a:pt x="36915" y="135605"/>
                </a:lnTo>
                <a:lnTo>
                  <a:pt x="32690" y="136409"/>
                </a:lnTo>
                <a:lnTo>
                  <a:pt x="25742" y="137015"/>
                </a:lnTo>
                <a:lnTo>
                  <a:pt x="29988" y="132491"/>
                </a:lnTo>
                <a:lnTo>
                  <a:pt x="32238" y="131154"/>
                </a:lnTo>
                <a:lnTo>
                  <a:pt x="37279" y="129668"/>
                </a:lnTo>
                <a:lnTo>
                  <a:pt x="42694" y="129008"/>
                </a:lnTo>
                <a:lnTo>
                  <a:pt x="45472" y="128832"/>
                </a:lnTo>
                <a:lnTo>
                  <a:pt x="48276" y="127762"/>
                </a:lnTo>
                <a:lnTo>
                  <a:pt x="53932" y="124033"/>
                </a:lnTo>
                <a:lnTo>
                  <a:pt x="58679" y="122658"/>
                </a:lnTo>
                <a:lnTo>
                  <a:pt x="64701" y="121741"/>
                </a:lnTo>
                <a:lnTo>
                  <a:pt x="71573" y="121130"/>
                </a:lnTo>
                <a:lnTo>
                  <a:pt x="78060" y="120723"/>
                </a:lnTo>
                <a:lnTo>
                  <a:pt x="90346" y="120270"/>
                </a:lnTo>
                <a:lnTo>
                  <a:pt x="126302" y="119955"/>
                </a:lnTo>
                <a:lnTo>
                  <a:pt x="132642" y="119939"/>
                </a:lnTo>
                <a:lnTo>
                  <a:pt x="138775" y="120881"/>
                </a:lnTo>
                <a:lnTo>
                  <a:pt x="144769" y="122462"/>
                </a:lnTo>
                <a:lnTo>
                  <a:pt x="150668" y="124468"/>
                </a:lnTo>
                <a:lnTo>
                  <a:pt x="156508" y="125805"/>
                </a:lnTo>
                <a:lnTo>
                  <a:pt x="162305" y="126697"/>
                </a:lnTo>
                <a:lnTo>
                  <a:pt x="168075" y="127291"/>
                </a:lnTo>
                <a:lnTo>
                  <a:pt x="173827" y="129593"/>
                </a:lnTo>
                <a:lnTo>
                  <a:pt x="179566" y="133032"/>
                </a:lnTo>
                <a:lnTo>
                  <a:pt x="185297" y="137229"/>
                </a:lnTo>
                <a:lnTo>
                  <a:pt x="191023" y="140980"/>
                </a:lnTo>
                <a:lnTo>
                  <a:pt x="196745" y="144434"/>
                </a:lnTo>
                <a:lnTo>
                  <a:pt x="202465" y="147688"/>
                </a:lnTo>
                <a:lnTo>
                  <a:pt x="213900" y="153845"/>
                </a:lnTo>
                <a:lnTo>
                  <a:pt x="219617" y="156820"/>
                </a:lnTo>
                <a:lnTo>
                  <a:pt x="223427" y="159756"/>
                </a:lnTo>
                <a:lnTo>
                  <a:pt x="225968" y="162665"/>
                </a:lnTo>
                <a:lnTo>
                  <a:pt x="227663" y="165558"/>
                </a:lnTo>
                <a:lnTo>
                  <a:pt x="229544" y="171312"/>
                </a:lnTo>
                <a:lnTo>
                  <a:pt x="230381" y="177996"/>
                </a:lnTo>
                <a:lnTo>
                  <a:pt x="230604" y="182446"/>
                </a:lnTo>
                <a:lnTo>
                  <a:pt x="230918" y="195270"/>
                </a:lnTo>
                <a:lnTo>
                  <a:pt x="230962" y="198724"/>
                </a:lnTo>
                <a:lnTo>
                  <a:pt x="230038" y="202932"/>
                </a:lnTo>
                <a:lnTo>
                  <a:pt x="228471" y="207642"/>
                </a:lnTo>
                <a:lnTo>
                  <a:pt x="226472" y="212687"/>
                </a:lnTo>
                <a:lnTo>
                  <a:pt x="223236" y="217003"/>
                </a:lnTo>
                <a:lnTo>
                  <a:pt x="219173" y="220833"/>
                </a:lnTo>
                <a:lnTo>
                  <a:pt x="214560" y="224339"/>
                </a:lnTo>
                <a:lnTo>
                  <a:pt x="209579" y="227628"/>
                </a:lnTo>
                <a:lnTo>
                  <a:pt x="204353" y="230774"/>
                </a:lnTo>
                <a:lnTo>
                  <a:pt x="198965" y="233823"/>
                </a:lnTo>
                <a:lnTo>
                  <a:pt x="192515" y="236809"/>
                </a:lnTo>
                <a:lnTo>
                  <a:pt x="185358" y="239752"/>
                </a:lnTo>
                <a:lnTo>
                  <a:pt x="177728" y="242666"/>
                </a:lnTo>
                <a:lnTo>
                  <a:pt x="170737" y="245562"/>
                </a:lnTo>
                <a:lnTo>
                  <a:pt x="164171" y="248445"/>
                </a:lnTo>
                <a:lnTo>
                  <a:pt x="157889" y="251319"/>
                </a:lnTo>
                <a:lnTo>
                  <a:pt x="150843" y="254188"/>
                </a:lnTo>
                <a:lnTo>
                  <a:pt x="143289" y="257053"/>
                </a:lnTo>
                <a:lnTo>
                  <a:pt x="135395" y="259915"/>
                </a:lnTo>
                <a:lnTo>
                  <a:pt x="128227" y="262776"/>
                </a:lnTo>
                <a:lnTo>
                  <a:pt x="121544" y="265636"/>
                </a:lnTo>
                <a:lnTo>
                  <a:pt x="115183" y="268495"/>
                </a:lnTo>
                <a:lnTo>
                  <a:pt x="109038" y="270401"/>
                </a:lnTo>
                <a:lnTo>
                  <a:pt x="103036" y="271671"/>
                </a:lnTo>
                <a:lnTo>
                  <a:pt x="97130" y="272518"/>
                </a:lnTo>
                <a:lnTo>
                  <a:pt x="90335" y="273083"/>
                </a:lnTo>
                <a:lnTo>
                  <a:pt x="82948" y="273460"/>
                </a:lnTo>
                <a:lnTo>
                  <a:pt x="68071" y="273878"/>
                </a:lnTo>
                <a:lnTo>
                  <a:pt x="37158" y="274183"/>
                </a:lnTo>
                <a:lnTo>
                  <a:pt x="27083" y="274199"/>
                </a:lnTo>
                <a:lnTo>
                  <a:pt x="22682" y="273251"/>
                </a:lnTo>
                <a:lnTo>
                  <a:pt x="18795" y="271667"/>
                </a:lnTo>
                <a:lnTo>
                  <a:pt x="10265" y="266831"/>
                </a:lnTo>
                <a:lnTo>
                  <a:pt x="6558" y="266169"/>
                </a:lnTo>
                <a:lnTo>
                  <a:pt x="4236" y="265993"/>
                </a:lnTo>
                <a:lnTo>
                  <a:pt x="2688" y="264923"/>
                </a:lnTo>
                <a:lnTo>
                  <a:pt x="1656" y="263257"/>
                </a:lnTo>
                <a:lnTo>
                  <a:pt x="509" y="258866"/>
                </a:lnTo>
                <a:lnTo>
                  <a:pt x="0" y="253739"/>
                </a:lnTo>
                <a:lnTo>
                  <a:pt x="816" y="251991"/>
                </a:lnTo>
                <a:lnTo>
                  <a:pt x="2313" y="250826"/>
                </a:lnTo>
                <a:lnTo>
                  <a:pt x="8165" y="2484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SMARTPenAnnotation80"/>
          <p:cNvSpPr/>
          <p:nvPr/>
        </p:nvSpPr>
        <p:spPr>
          <a:xfrm>
            <a:off x="7598092" y="306038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80082" y="8573"/>
                </a:lnTo>
                <a:lnTo>
                  <a:pt x="85773" y="7620"/>
                </a:lnTo>
                <a:lnTo>
                  <a:pt x="90520" y="6033"/>
                </a:lnTo>
                <a:lnTo>
                  <a:pt x="94636" y="4022"/>
                </a:lnTo>
                <a:lnTo>
                  <a:pt x="99286" y="2681"/>
                </a:lnTo>
                <a:lnTo>
                  <a:pt x="104291" y="1787"/>
                </a:lnTo>
                <a:lnTo>
                  <a:pt x="109532" y="1192"/>
                </a:lnTo>
                <a:lnTo>
                  <a:pt x="114931" y="795"/>
                </a:lnTo>
                <a:lnTo>
                  <a:pt x="120436" y="530"/>
                </a:lnTo>
                <a:lnTo>
                  <a:pt x="134745" y="157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SMARTPenAnnotation81"/>
          <p:cNvSpPr/>
          <p:nvPr/>
        </p:nvSpPr>
        <p:spPr>
          <a:xfrm>
            <a:off x="7632382" y="3137535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1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0"/>
                </a:lnTo>
                <a:lnTo>
                  <a:pt x="23912" y="7778"/>
                </a:lnTo>
                <a:lnTo>
                  <a:pt x="28324" y="8042"/>
                </a:lnTo>
                <a:lnTo>
                  <a:pt x="37353" y="8337"/>
                </a:lnTo>
                <a:lnTo>
                  <a:pt x="48745" y="8502"/>
                </a:lnTo>
                <a:lnTo>
                  <a:pt x="117521" y="8572"/>
                </a:lnTo>
                <a:lnTo>
                  <a:pt x="123115" y="7620"/>
                </a:lnTo>
                <a:lnTo>
                  <a:pt x="128749" y="6032"/>
                </a:lnTo>
                <a:lnTo>
                  <a:pt x="134411" y="4021"/>
                </a:lnTo>
                <a:lnTo>
                  <a:pt x="140090" y="2681"/>
                </a:lnTo>
                <a:lnTo>
                  <a:pt x="145781" y="1787"/>
                </a:lnTo>
                <a:lnTo>
                  <a:pt x="151480" y="1191"/>
                </a:lnTo>
                <a:lnTo>
                  <a:pt x="157185" y="794"/>
                </a:lnTo>
                <a:lnTo>
                  <a:pt x="162892" y="529"/>
                </a:lnTo>
                <a:lnTo>
                  <a:pt x="177487" y="157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1" name="SMARTPenAnnotation82"/>
          <p:cNvSpPr/>
          <p:nvPr/>
        </p:nvSpPr>
        <p:spPr>
          <a:xfrm>
            <a:off x="7923847" y="2949334"/>
            <a:ext cx="248304" cy="256663"/>
          </a:xfrm>
          <a:custGeom>
            <a:avLst/>
            <a:gdLst/>
            <a:ahLst/>
            <a:cxnLst/>
            <a:rect l="0" t="0" r="0" b="0"/>
            <a:pathLst>
              <a:path w="248304" h="256663">
                <a:moveTo>
                  <a:pt x="0" y="33896"/>
                </a:moveTo>
                <a:lnTo>
                  <a:pt x="4551" y="33896"/>
                </a:lnTo>
                <a:lnTo>
                  <a:pt x="6844" y="32943"/>
                </a:lnTo>
                <a:lnTo>
                  <a:pt x="13670" y="28004"/>
                </a:lnTo>
                <a:lnTo>
                  <a:pt x="15600" y="26515"/>
                </a:lnTo>
                <a:lnTo>
                  <a:pt x="21539" y="23313"/>
                </a:lnTo>
                <a:lnTo>
                  <a:pt x="40873" y="13496"/>
                </a:lnTo>
                <a:lnTo>
                  <a:pt x="47251" y="11723"/>
                </a:lnTo>
                <a:lnTo>
                  <a:pt x="54361" y="10542"/>
                </a:lnTo>
                <a:lnTo>
                  <a:pt x="61958" y="9754"/>
                </a:lnTo>
                <a:lnTo>
                  <a:pt x="69881" y="8276"/>
                </a:lnTo>
                <a:lnTo>
                  <a:pt x="78019" y="6338"/>
                </a:lnTo>
                <a:lnTo>
                  <a:pt x="86302" y="4094"/>
                </a:lnTo>
                <a:lnTo>
                  <a:pt x="93731" y="2598"/>
                </a:lnTo>
                <a:lnTo>
                  <a:pt x="100587" y="1601"/>
                </a:lnTo>
                <a:lnTo>
                  <a:pt x="107063" y="936"/>
                </a:lnTo>
                <a:lnTo>
                  <a:pt x="113285" y="492"/>
                </a:lnTo>
                <a:lnTo>
                  <a:pt x="119339" y="197"/>
                </a:lnTo>
                <a:lnTo>
                  <a:pt x="125280" y="0"/>
                </a:lnTo>
                <a:lnTo>
                  <a:pt x="131145" y="821"/>
                </a:lnTo>
                <a:lnTo>
                  <a:pt x="136960" y="2321"/>
                </a:lnTo>
                <a:lnTo>
                  <a:pt x="142742" y="4273"/>
                </a:lnTo>
                <a:lnTo>
                  <a:pt x="147549" y="5575"/>
                </a:lnTo>
                <a:lnTo>
                  <a:pt x="151705" y="6442"/>
                </a:lnTo>
                <a:lnTo>
                  <a:pt x="155430" y="7021"/>
                </a:lnTo>
                <a:lnTo>
                  <a:pt x="162107" y="10204"/>
                </a:lnTo>
                <a:lnTo>
                  <a:pt x="168250" y="14793"/>
                </a:lnTo>
                <a:lnTo>
                  <a:pt x="174156" y="20008"/>
                </a:lnTo>
                <a:lnTo>
                  <a:pt x="176111" y="23685"/>
                </a:lnTo>
                <a:lnTo>
                  <a:pt x="177415" y="28041"/>
                </a:lnTo>
                <a:lnTo>
                  <a:pt x="178284" y="32850"/>
                </a:lnTo>
                <a:lnTo>
                  <a:pt x="177911" y="37008"/>
                </a:lnTo>
                <a:lnTo>
                  <a:pt x="176711" y="40733"/>
                </a:lnTo>
                <a:lnTo>
                  <a:pt x="167938" y="58106"/>
                </a:lnTo>
                <a:lnTo>
                  <a:pt x="163394" y="62418"/>
                </a:lnTo>
                <a:lnTo>
                  <a:pt x="157507" y="66246"/>
                </a:lnTo>
                <a:lnTo>
                  <a:pt x="132077" y="79232"/>
                </a:lnTo>
                <a:lnTo>
                  <a:pt x="125199" y="83170"/>
                </a:lnTo>
                <a:lnTo>
                  <a:pt x="117757" y="87700"/>
                </a:lnTo>
                <a:lnTo>
                  <a:pt x="109937" y="92626"/>
                </a:lnTo>
                <a:lnTo>
                  <a:pt x="102818" y="96861"/>
                </a:lnTo>
                <a:lnTo>
                  <a:pt x="96168" y="100638"/>
                </a:lnTo>
                <a:lnTo>
                  <a:pt x="89829" y="104108"/>
                </a:lnTo>
                <a:lnTo>
                  <a:pt x="84651" y="106421"/>
                </a:lnTo>
                <a:lnTo>
                  <a:pt x="80247" y="107964"/>
                </a:lnTo>
                <a:lnTo>
                  <a:pt x="76358" y="108992"/>
                </a:lnTo>
                <a:lnTo>
                  <a:pt x="71861" y="110630"/>
                </a:lnTo>
                <a:lnTo>
                  <a:pt x="66957" y="112674"/>
                </a:lnTo>
                <a:lnTo>
                  <a:pt x="51704" y="119500"/>
                </a:lnTo>
                <a:lnTo>
                  <a:pt x="58332" y="119597"/>
                </a:lnTo>
                <a:lnTo>
                  <a:pt x="113299" y="119620"/>
                </a:lnTo>
                <a:lnTo>
                  <a:pt x="120299" y="120573"/>
                </a:lnTo>
                <a:lnTo>
                  <a:pt x="126873" y="122161"/>
                </a:lnTo>
                <a:lnTo>
                  <a:pt x="133159" y="124171"/>
                </a:lnTo>
                <a:lnTo>
                  <a:pt x="140208" y="125512"/>
                </a:lnTo>
                <a:lnTo>
                  <a:pt x="147764" y="126406"/>
                </a:lnTo>
                <a:lnTo>
                  <a:pt x="155659" y="127001"/>
                </a:lnTo>
                <a:lnTo>
                  <a:pt x="163781" y="128351"/>
                </a:lnTo>
                <a:lnTo>
                  <a:pt x="172051" y="130203"/>
                </a:lnTo>
                <a:lnTo>
                  <a:pt x="180423" y="132391"/>
                </a:lnTo>
                <a:lnTo>
                  <a:pt x="187909" y="134802"/>
                </a:lnTo>
                <a:lnTo>
                  <a:pt x="194806" y="137361"/>
                </a:lnTo>
                <a:lnTo>
                  <a:pt x="201308" y="140020"/>
                </a:lnTo>
                <a:lnTo>
                  <a:pt x="207548" y="142746"/>
                </a:lnTo>
                <a:lnTo>
                  <a:pt x="219562" y="148313"/>
                </a:lnTo>
                <a:lnTo>
                  <a:pt x="237034" y="156803"/>
                </a:lnTo>
                <a:lnTo>
                  <a:pt x="240891" y="160601"/>
                </a:lnTo>
                <a:lnTo>
                  <a:pt x="243461" y="165038"/>
                </a:lnTo>
                <a:lnTo>
                  <a:pt x="245176" y="169902"/>
                </a:lnTo>
                <a:lnTo>
                  <a:pt x="247079" y="177845"/>
                </a:lnTo>
                <a:lnTo>
                  <a:pt x="247926" y="185503"/>
                </a:lnTo>
                <a:lnTo>
                  <a:pt x="248151" y="190212"/>
                </a:lnTo>
                <a:lnTo>
                  <a:pt x="248303" y="195257"/>
                </a:lnTo>
                <a:lnTo>
                  <a:pt x="247449" y="199572"/>
                </a:lnTo>
                <a:lnTo>
                  <a:pt x="243962" y="206907"/>
                </a:lnTo>
                <a:lnTo>
                  <a:pt x="239238" y="215882"/>
                </a:lnTo>
                <a:lnTo>
                  <a:pt x="236645" y="220942"/>
                </a:lnTo>
                <a:lnTo>
                  <a:pt x="232059" y="225269"/>
                </a:lnTo>
                <a:lnTo>
                  <a:pt x="226143" y="229105"/>
                </a:lnTo>
                <a:lnTo>
                  <a:pt x="200669" y="242106"/>
                </a:lnTo>
                <a:lnTo>
                  <a:pt x="194738" y="244140"/>
                </a:lnTo>
                <a:lnTo>
                  <a:pt x="188882" y="245496"/>
                </a:lnTo>
                <a:lnTo>
                  <a:pt x="183071" y="246400"/>
                </a:lnTo>
                <a:lnTo>
                  <a:pt x="176340" y="247955"/>
                </a:lnTo>
                <a:lnTo>
                  <a:pt x="168995" y="249945"/>
                </a:lnTo>
                <a:lnTo>
                  <a:pt x="161241" y="252223"/>
                </a:lnTo>
                <a:lnTo>
                  <a:pt x="154167" y="253742"/>
                </a:lnTo>
                <a:lnTo>
                  <a:pt x="147545" y="254755"/>
                </a:lnTo>
                <a:lnTo>
                  <a:pt x="141227" y="255430"/>
                </a:lnTo>
                <a:lnTo>
                  <a:pt x="135108" y="255880"/>
                </a:lnTo>
                <a:lnTo>
                  <a:pt x="129125" y="256180"/>
                </a:lnTo>
                <a:lnTo>
                  <a:pt x="117397" y="256514"/>
                </a:lnTo>
                <a:lnTo>
                  <a:pt x="105834" y="256662"/>
                </a:lnTo>
                <a:lnTo>
                  <a:pt x="101036" y="255749"/>
                </a:lnTo>
                <a:lnTo>
                  <a:pt x="96885" y="254188"/>
                </a:lnTo>
                <a:lnTo>
                  <a:pt x="89732" y="250866"/>
                </a:lnTo>
                <a:lnTo>
                  <a:pt x="83379" y="249389"/>
                </a:lnTo>
                <a:lnTo>
                  <a:pt x="77380" y="246193"/>
                </a:lnTo>
                <a:lnTo>
                  <a:pt x="74446" y="244007"/>
                </a:lnTo>
                <a:lnTo>
                  <a:pt x="68647" y="241578"/>
                </a:lnTo>
                <a:lnTo>
                  <a:pt x="62894" y="240499"/>
                </a:lnTo>
                <a:lnTo>
                  <a:pt x="57163" y="240019"/>
                </a:lnTo>
                <a:lnTo>
                  <a:pt x="55254" y="238939"/>
                </a:lnTo>
                <a:lnTo>
                  <a:pt x="53981" y="237266"/>
                </a:lnTo>
                <a:lnTo>
                  <a:pt x="53132" y="235198"/>
                </a:lnTo>
                <a:lnTo>
                  <a:pt x="51614" y="233820"/>
                </a:lnTo>
                <a:lnTo>
                  <a:pt x="49650" y="232901"/>
                </a:lnTo>
                <a:lnTo>
                  <a:pt x="42862" y="231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SMARTPenAnnotation83"/>
          <p:cNvSpPr/>
          <p:nvPr/>
        </p:nvSpPr>
        <p:spPr>
          <a:xfrm>
            <a:off x="7015162" y="3334702"/>
            <a:ext cx="85726" cy="197169"/>
          </a:xfrm>
          <a:custGeom>
            <a:avLst/>
            <a:gdLst/>
            <a:ahLst/>
            <a:cxnLst/>
            <a:rect l="0" t="0" r="0" b="0"/>
            <a:pathLst>
              <a:path w="85726" h="19716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9683" y="15181"/>
                </a:lnTo>
                <a:lnTo>
                  <a:pt x="13123" y="17741"/>
                </a:lnTo>
                <a:lnTo>
                  <a:pt x="17321" y="20400"/>
                </a:lnTo>
                <a:lnTo>
                  <a:pt x="21072" y="24077"/>
                </a:lnTo>
                <a:lnTo>
                  <a:pt x="24526" y="28434"/>
                </a:lnTo>
                <a:lnTo>
                  <a:pt x="27780" y="33243"/>
                </a:lnTo>
                <a:lnTo>
                  <a:pt x="30904" y="38355"/>
                </a:lnTo>
                <a:lnTo>
                  <a:pt x="33937" y="43668"/>
                </a:lnTo>
                <a:lnTo>
                  <a:pt x="36912" y="49114"/>
                </a:lnTo>
                <a:lnTo>
                  <a:pt x="38896" y="54650"/>
                </a:lnTo>
                <a:lnTo>
                  <a:pt x="40218" y="60246"/>
                </a:lnTo>
                <a:lnTo>
                  <a:pt x="41100" y="65881"/>
                </a:lnTo>
                <a:lnTo>
                  <a:pt x="41687" y="72496"/>
                </a:lnTo>
                <a:lnTo>
                  <a:pt x="42080" y="79763"/>
                </a:lnTo>
                <a:lnTo>
                  <a:pt x="42340" y="87466"/>
                </a:lnTo>
                <a:lnTo>
                  <a:pt x="43467" y="95458"/>
                </a:lnTo>
                <a:lnTo>
                  <a:pt x="45170" y="103644"/>
                </a:lnTo>
                <a:lnTo>
                  <a:pt x="47258" y="111958"/>
                </a:lnTo>
                <a:lnTo>
                  <a:pt x="49603" y="119406"/>
                </a:lnTo>
                <a:lnTo>
                  <a:pt x="52119" y="126277"/>
                </a:lnTo>
                <a:lnTo>
                  <a:pt x="54749" y="132762"/>
                </a:lnTo>
                <a:lnTo>
                  <a:pt x="56501" y="138991"/>
                </a:lnTo>
                <a:lnTo>
                  <a:pt x="57670" y="145048"/>
                </a:lnTo>
                <a:lnTo>
                  <a:pt x="58449" y="150991"/>
                </a:lnTo>
                <a:lnTo>
                  <a:pt x="58969" y="155906"/>
                </a:lnTo>
                <a:lnTo>
                  <a:pt x="59315" y="160135"/>
                </a:lnTo>
                <a:lnTo>
                  <a:pt x="59545" y="163906"/>
                </a:lnTo>
                <a:lnTo>
                  <a:pt x="60652" y="167374"/>
                </a:lnTo>
                <a:lnTo>
                  <a:pt x="62342" y="170637"/>
                </a:lnTo>
                <a:lnTo>
                  <a:pt x="64422" y="173766"/>
                </a:lnTo>
                <a:lnTo>
                  <a:pt x="66732" y="179782"/>
                </a:lnTo>
                <a:lnTo>
                  <a:pt x="67348" y="182720"/>
                </a:lnTo>
                <a:lnTo>
                  <a:pt x="68711" y="184678"/>
                </a:lnTo>
                <a:lnTo>
                  <a:pt x="70572" y="185984"/>
                </a:lnTo>
                <a:lnTo>
                  <a:pt x="72766" y="186854"/>
                </a:lnTo>
                <a:lnTo>
                  <a:pt x="74228" y="188387"/>
                </a:lnTo>
                <a:lnTo>
                  <a:pt x="75203" y="190361"/>
                </a:lnTo>
                <a:lnTo>
                  <a:pt x="75853" y="192630"/>
                </a:lnTo>
                <a:lnTo>
                  <a:pt x="77239" y="194143"/>
                </a:lnTo>
                <a:lnTo>
                  <a:pt x="79115" y="195151"/>
                </a:lnTo>
                <a:lnTo>
                  <a:pt x="85725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SMARTPenAnnotation84"/>
          <p:cNvSpPr/>
          <p:nvPr/>
        </p:nvSpPr>
        <p:spPr>
          <a:xfrm>
            <a:off x="6929437" y="3429000"/>
            <a:ext cx="180023" cy="34291"/>
          </a:xfrm>
          <a:custGeom>
            <a:avLst/>
            <a:gdLst/>
            <a:ahLst/>
            <a:cxnLst/>
            <a:rect l="0" t="0" r="0" b="0"/>
            <a:pathLst>
              <a:path w="180023" h="34291">
                <a:moveTo>
                  <a:pt x="0" y="34290"/>
                </a:moveTo>
                <a:lnTo>
                  <a:pt x="4551" y="34290"/>
                </a:lnTo>
                <a:lnTo>
                  <a:pt x="7796" y="33337"/>
                </a:lnTo>
                <a:lnTo>
                  <a:pt x="11865" y="31750"/>
                </a:lnTo>
                <a:lnTo>
                  <a:pt x="16483" y="29739"/>
                </a:lnTo>
                <a:lnTo>
                  <a:pt x="21466" y="28398"/>
                </a:lnTo>
                <a:lnTo>
                  <a:pt x="26693" y="27504"/>
                </a:lnTo>
                <a:lnTo>
                  <a:pt x="32083" y="26909"/>
                </a:lnTo>
                <a:lnTo>
                  <a:pt x="36629" y="26511"/>
                </a:lnTo>
                <a:lnTo>
                  <a:pt x="40611" y="26247"/>
                </a:lnTo>
                <a:lnTo>
                  <a:pt x="44219" y="26070"/>
                </a:lnTo>
                <a:lnTo>
                  <a:pt x="49482" y="25000"/>
                </a:lnTo>
                <a:lnTo>
                  <a:pt x="55849" y="23334"/>
                </a:lnTo>
                <a:lnTo>
                  <a:pt x="62950" y="21271"/>
                </a:lnTo>
                <a:lnTo>
                  <a:pt x="69589" y="19896"/>
                </a:lnTo>
                <a:lnTo>
                  <a:pt x="75920" y="18979"/>
                </a:lnTo>
                <a:lnTo>
                  <a:pt x="82045" y="18367"/>
                </a:lnTo>
                <a:lnTo>
                  <a:pt x="88035" y="17960"/>
                </a:lnTo>
                <a:lnTo>
                  <a:pt x="93932" y="17688"/>
                </a:lnTo>
                <a:lnTo>
                  <a:pt x="99769" y="17507"/>
                </a:lnTo>
                <a:lnTo>
                  <a:pt x="105565" y="16433"/>
                </a:lnTo>
                <a:lnTo>
                  <a:pt x="111334" y="14766"/>
                </a:lnTo>
                <a:lnTo>
                  <a:pt x="117085" y="12701"/>
                </a:lnTo>
                <a:lnTo>
                  <a:pt x="122825" y="11325"/>
                </a:lnTo>
                <a:lnTo>
                  <a:pt x="128556" y="10407"/>
                </a:lnTo>
                <a:lnTo>
                  <a:pt x="134281" y="9796"/>
                </a:lnTo>
                <a:lnTo>
                  <a:pt x="140004" y="8435"/>
                </a:lnTo>
                <a:lnTo>
                  <a:pt x="145723" y="6576"/>
                </a:lnTo>
                <a:lnTo>
                  <a:pt x="151441" y="4384"/>
                </a:lnTo>
                <a:lnTo>
                  <a:pt x="156206" y="2922"/>
                </a:lnTo>
                <a:lnTo>
                  <a:pt x="160334" y="1948"/>
                </a:lnTo>
                <a:lnTo>
                  <a:pt x="164040" y="1299"/>
                </a:lnTo>
                <a:lnTo>
                  <a:pt x="167463" y="865"/>
                </a:lnTo>
                <a:lnTo>
                  <a:pt x="170697" y="57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SMARTPenAnnotation85"/>
          <p:cNvSpPr/>
          <p:nvPr/>
        </p:nvSpPr>
        <p:spPr>
          <a:xfrm>
            <a:off x="7160894" y="3334703"/>
            <a:ext cx="201433" cy="188551"/>
          </a:xfrm>
          <a:custGeom>
            <a:avLst/>
            <a:gdLst/>
            <a:ahLst/>
            <a:cxnLst/>
            <a:rect l="0" t="0" r="0" b="0"/>
            <a:pathLst>
              <a:path w="201433" h="188551">
                <a:moveTo>
                  <a:pt x="0" y="17144"/>
                </a:moveTo>
                <a:lnTo>
                  <a:pt x="7382" y="9763"/>
                </a:lnTo>
                <a:lnTo>
                  <a:pt x="10584" y="9101"/>
                </a:lnTo>
                <a:lnTo>
                  <a:pt x="12772" y="8925"/>
                </a:lnTo>
                <a:lnTo>
                  <a:pt x="15182" y="7854"/>
                </a:lnTo>
                <a:lnTo>
                  <a:pt x="20400" y="4126"/>
                </a:lnTo>
                <a:lnTo>
                  <a:pt x="23125" y="2750"/>
                </a:lnTo>
                <a:lnTo>
                  <a:pt x="28694" y="1222"/>
                </a:lnTo>
                <a:lnTo>
                  <a:pt x="32464" y="814"/>
                </a:lnTo>
                <a:lnTo>
                  <a:pt x="36883" y="543"/>
                </a:lnTo>
                <a:lnTo>
                  <a:pt x="46873" y="241"/>
                </a:lnTo>
                <a:lnTo>
                  <a:pt x="84104" y="8"/>
                </a:lnTo>
                <a:lnTo>
                  <a:pt x="109886" y="0"/>
                </a:lnTo>
                <a:lnTo>
                  <a:pt x="114215" y="952"/>
                </a:lnTo>
                <a:lnTo>
                  <a:pt x="118053" y="2540"/>
                </a:lnTo>
                <a:lnTo>
                  <a:pt x="121566" y="4550"/>
                </a:lnTo>
                <a:lnTo>
                  <a:pt x="123907" y="6843"/>
                </a:lnTo>
                <a:lnTo>
                  <a:pt x="125467" y="9324"/>
                </a:lnTo>
                <a:lnTo>
                  <a:pt x="127971" y="15599"/>
                </a:lnTo>
                <a:lnTo>
                  <a:pt x="128406" y="21237"/>
                </a:lnTo>
                <a:lnTo>
                  <a:pt x="127514" y="23683"/>
                </a:lnTo>
                <a:lnTo>
                  <a:pt x="121708" y="32628"/>
                </a:lnTo>
                <a:lnTo>
                  <a:pt x="119239" y="36992"/>
                </a:lnTo>
                <a:lnTo>
                  <a:pt x="116640" y="41806"/>
                </a:lnTo>
                <a:lnTo>
                  <a:pt x="113003" y="45968"/>
                </a:lnTo>
                <a:lnTo>
                  <a:pt x="108673" y="49695"/>
                </a:lnTo>
                <a:lnTo>
                  <a:pt x="103881" y="53132"/>
                </a:lnTo>
                <a:lnTo>
                  <a:pt x="99734" y="56376"/>
                </a:lnTo>
                <a:lnTo>
                  <a:pt x="96018" y="59491"/>
                </a:lnTo>
                <a:lnTo>
                  <a:pt x="92587" y="62521"/>
                </a:lnTo>
                <a:lnTo>
                  <a:pt x="88395" y="64540"/>
                </a:lnTo>
                <a:lnTo>
                  <a:pt x="83695" y="65887"/>
                </a:lnTo>
                <a:lnTo>
                  <a:pt x="78657" y="66784"/>
                </a:lnTo>
                <a:lnTo>
                  <a:pt x="75298" y="68335"/>
                </a:lnTo>
                <a:lnTo>
                  <a:pt x="73059" y="70321"/>
                </a:lnTo>
                <a:lnTo>
                  <a:pt x="71566" y="72598"/>
                </a:lnTo>
                <a:lnTo>
                  <a:pt x="69618" y="74116"/>
                </a:lnTo>
                <a:lnTo>
                  <a:pt x="67367" y="75128"/>
                </a:lnTo>
                <a:lnTo>
                  <a:pt x="61462" y="76752"/>
                </a:lnTo>
                <a:lnTo>
                  <a:pt x="61930" y="75933"/>
                </a:lnTo>
                <a:lnTo>
                  <a:pt x="66984" y="70314"/>
                </a:lnTo>
                <a:lnTo>
                  <a:pt x="67516" y="69736"/>
                </a:lnTo>
                <a:lnTo>
                  <a:pt x="70648" y="69093"/>
                </a:lnTo>
                <a:lnTo>
                  <a:pt x="75214" y="68807"/>
                </a:lnTo>
                <a:lnTo>
                  <a:pt x="80419" y="68681"/>
                </a:lnTo>
                <a:lnTo>
                  <a:pt x="84093" y="67694"/>
                </a:lnTo>
                <a:lnTo>
                  <a:pt x="88447" y="66084"/>
                </a:lnTo>
                <a:lnTo>
                  <a:pt x="93255" y="64058"/>
                </a:lnTo>
                <a:lnTo>
                  <a:pt x="98365" y="62708"/>
                </a:lnTo>
                <a:lnTo>
                  <a:pt x="103678" y="61807"/>
                </a:lnTo>
                <a:lnTo>
                  <a:pt x="109123" y="61207"/>
                </a:lnTo>
                <a:lnTo>
                  <a:pt x="115612" y="60807"/>
                </a:lnTo>
                <a:lnTo>
                  <a:pt x="130441" y="60363"/>
                </a:lnTo>
                <a:lnTo>
                  <a:pt x="137444" y="61196"/>
                </a:lnTo>
                <a:lnTo>
                  <a:pt x="144017" y="62705"/>
                </a:lnTo>
                <a:lnTo>
                  <a:pt x="150304" y="64663"/>
                </a:lnTo>
                <a:lnTo>
                  <a:pt x="156401" y="66921"/>
                </a:lnTo>
                <a:lnTo>
                  <a:pt x="162369" y="69379"/>
                </a:lnTo>
                <a:lnTo>
                  <a:pt x="168253" y="71970"/>
                </a:lnTo>
                <a:lnTo>
                  <a:pt x="179872" y="77389"/>
                </a:lnTo>
                <a:lnTo>
                  <a:pt x="185638" y="80167"/>
                </a:lnTo>
                <a:lnTo>
                  <a:pt x="189482" y="82972"/>
                </a:lnTo>
                <a:lnTo>
                  <a:pt x="192044" y="85794"/>
                </a:lnTo>
                <a:lnTo>
                  <a:pt x="193752" y="88629"/>
                </a:lnTo>
                <a:lnTo>
                  <a:pt x="195843" y="92423"/>
                </a:lnTo>
                <a:lnTo>
                  <a:pt x="200707" y="101719"/>
                </a:lnTo>
                <a:lnTo>
                  <a:pt x="201432" y="105912"/>
                </a:lnTo>
                <a:lnTo>
                  <a:pt x="200963" y="109660"/>
                </a:lnTo>
                <a:lnTo>
                  <a:pt x="199698" y="113112"/>
                </a:lnTo>
                <a:lnTo>
                  <a:pt x="197902" y="117317"/>
                </a:lnTo>
                <a:lnTo>
                  <a:pt x="193367" y="127070"/>
                </a:lnTo>
                <a:lnTo>
                  <a:pt x="189871" y="132338"/>
                </a:lnTo>
                <a:lnTo>
                  <a:pt x="185636" y="137755"/>
                </a:lnTo>
                <a:lnTo>
                  <a:pt x="180907" y="143272"/>
                </a:lnTo>
                <a:lnTo>
                  <a:pt x="175851" y="147902"/>
                </a:lnTo>
                <a:lnTo>
                  <a:pt x="170573" y="151941"/>
                </a:lnTo>
                <a:lnTo>
                  <a:pt x="165151" y="155586"/>
                </a:lnTo>
                <a:lnTo>
                  <a:pt x="160583" y="158969"/>
                </a:lnTo>
                <a:lnTo>
                  <a:pt x="156586" y="162176"/>
                </a:lnTo>
                <a:lnTo>
                  <a:pt x="152968" y="165267"/>
                </a:lnTo>
                <a:lnTo>
                  <a:pt x="148652" y="168280"/>
                </a:lnTo>
                <a:lnTo>
                  <a:pt x="143869" y="171241"/>
                </a:lnTo>
                <a:lnTo>
                  <a:pt x="138775" y="174168"/>
                </a:lnTo>
                <a:lnTo>
                  <a:pt x="134427" y="177072"/>
                </a:lnTo>
                <a:lnTo>
                  <a:pt x="130576" y="179960"/>
                </a:lnTo>
                <a:lnTo>
                  <a:pt x="127056" y="182838"/>
                </a:lnTo>
                <a:lnTo>
                  <a:pt x="122804" y="184757"/>
                </a:lnTo>
                <a:lnTo>
                  <a:pt x="118064" y="186036"/>
                </a:lnTo>
                <a:lnTo>
                  <a:pt x="113000" y="186889"/>
                </a:lnTo>
                <a:lnTo>
                  <a:pt x="108671" y="187457"/>
                </a:lnTo>
                <a:lnTo>
                  <a:pt x="104833" y="187836"/>
                </a:lnTo>
                <a:lnTo>
                  <a:pt x="96380" y="188444"/>
                </a:lnTo>
                <a:lnTo>
                  <a:pt x="90364" y="188550"/>
                </a:lnTo>
                <a:lnTo>
                  <a:pt x="88818" y="187612"/>
                </a:lnTo>
                <a:lnTo>
                  <a:pt x="87787" y="186034"/>
                </a:lnTo>
                <a:lnTo>
                  <a:pt x="87100" y="184030"/>
                </a:lnTo>
                <a:lnTo>
                  <a:pt x="85690" y="182694"/>
                </a:lnTo>
                <a:lnTo>
                  <a:pt x="83797" y="181803"/>
                </a:lnTo>
                <a:lnTo>
                  <a:pt x="77153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SMARTPenAnnotation86"/>
          <p:cNvSpPr/>
          <p:nvPr/>
        </p:nvSpPr>
        <p:spPr>
          <a:xfrm>
            <a:off x="7735252" y="3317557"/>
            <a:ext cx="51436" cy="205741"/>
          </a:xfrm>
          <a:custGeom>
            <a:avLst/>
            <a:gdLst/>
            <a:ahLst/>
            <a:cxnLst/>
            <a:rect l="0" t="0" r="0" b="0"/>
            <a:pathLst>
              <a:path w="51436" h="205741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0" y="25784"/>
                </a:lnTo>
                <a:lnTo>
                  <a:pt x="4551" y="28619"/>
                </a:lnTo>
                <a:lnTo>
                  <a:pt x="5891" y="32414"/>
                </a:lnTo>
                <a:lnTo>
                  <a:pt x="6785" y="36850"/>
                </a:lnTo>
                <a:lnTo>
                  <a:pt x="7381" y="41711"/>
                </a:lnTo>
                <a:lnTo>
                  <a:pt x="8731" y="46858"/>
                </a:lnTo>
                <a:lnTo>
                  <a:pt x="10583" y="52193"/>
                </a:lnTo>
                <a:lnTo>
                  <a:pt x="12771" y="57656"/>
                </a:lnTo>
                <a:lnTo>
                  <a:pt x="15181" y="63202"/>
                </a:lnTo>
                <a:lnTo>
                  <a:pt x="20400" y="74445"/>
                </a:lnTo>
                <a:lnTo>
                  <a:pt x="22172" y="80110"/>
                </a:lnTo>
                <a:lnTo>
                  <a:pt x="23354" y="85792"/>
                </a:lnTo>
                <a:lnTo>
                  <a:pt x="24142" y="91484"/>
                </a:lnTo>
                <a:lnTo>
                  <a:pt x="24667" y="97185"/>
                </a:lnTo>
                <a:lnTo>
                  <a:pt x="25017" y="102890"/>
                </a:lnTo>
                <a:lnTo>
                  <a:pt x="25251" y="108598"/>
                </a:lnTo>
                <a:lnTo>
                  <a:pt x="26359" y="114309"/>
                </a:lnTo>
                <a:lnTo>
                  <a:pt x="28050" y="120021"/>
                </a:lnTo>
                <a:lnTo>
                  <a:pt x="30130" y="125734"/>
                </a:lnTo>
                <a:lnTo>
                  <a:pt x="31517" y="131448"/>
                </a:lnTo>
                <a:lnTo>
                  <a:pt x="32442" y="137162"/>
                </a:lnTo>
                <a:lnTo>
                  <a:pt x="33058" y="142876"/>
                </a:lnTo>
                <a:lnTo>
                  <a:pt x="34421" y="148591"/>
                </a:lnTo>
                <a:lnTo>
                  <a:pt x="36282" y="154306"/>
                </a:lnTo>
                <a:lnTo>
                  <a:pt x="38476" y="160021"/>
                </a:lnTo>
                <a:lnTo>
                  <a:pt x="39938" y="164783"/>
                </a:lnTo>
                <a:lnTo>
                  <a:pt x="40913" y="168910"/>
                </a:lnTo>
                <a:lnTo>
                  <a:pt x="41563" y="172614"/>
                </a:lnTo>
                <a:lnTo>
                  <a:pt x="42949" y="176036"/>
                </a:lnTo>
                <a:lnTo>
                  <a:pt x="44825" y="179270"/>
                </a:lnTo>
                <a:lnTo>
                  <a:pt x="50130" y="186753"/>
                </a:lnTo>
                <a:lnTo>
                  <a:pt x="50854" y="190316"/>
                </a:lnTo>
                <a:lnTo>
                  <a:pt x="51401" y="196767"/>
                </a:lnTo>
                <a:lnTo>
                  <a:pt x="51435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SMARTPenAnnotation87"/>
          <p:cNvSpPr/>
          <p:nvPr/>
        </p:nvSpPr>
        <p:spPr>
          <a:xfrm>
            <a:off x="7658100" y="3386137"/>
            <a:ext cx="188595" cy="42864"/>
          </a:xfrm>
          <a:custGeom>
            <a:avLst/>
            <a:gdLst/>
            <a:ahLst/>
            <a:cxnLst/>
            <a:rect l="0" t="0" r="0" b="0"/>
            <a:pathLst>
              <a:path w="188595" h="42864">
                <a:moveTo>
                  <a:pt x="0" y="42863"/>
                </a:moveTo>
                <a:lnTo>
                  <a:pt x="7380" y="35482"/>
                </a:lnTo>
                <a:lnTo>
                  <a:pt x="7778" y="34132"/>
                </a:lnTo>
                <a:lnTo>
                  <a:pt x="8042" y="32279"/>
                </a:lnTo>
                <a:lnTo>
                  <a:pt x="8219" y="30092"/>
                </a:lnTo>
                <a:lnTo>
                  <a:pt x="10242" y="28634"/>
                </a:lnTo>
                <a:lnTo>
                  <a:pt x="13496" y="27662"/>
                </a:lnTo>
                <a:lnTo>
                  <a:pt x="17570" y="27014"/>
                </a:lnTo>
                <a:lnTo>
                  <a:pt x="21238" y="25629"/>
                </a:lnTo>
                <a:lnTo>
                  <a:pt x="24636" y="23754"/>
                </a:lnTo>
                <a:lnTo>
                  <a:pt x="27854" y="21551"/>
                </a:lnTo>
                <a:lnTo>
                  <a:pt x="32857" y="20082"/>
                </a:lnTo>
                <a:lnTo>
                  <a:pt x="39049" y="19103"/>
                </a:lnTo>
                <a:lnTo>
                  <a:pt x="46035" y="18450"/>
                </a:lnTo>
                <a:lnTo>
                  <a:pt x="52598" y="17063"/>
                </a:lnTo>
                <a:lnTo>
                  <a:pt x="58877" y="15186"/>
                </a:lnTo>
                <a:lnTo>
                  <a:pt x="64969" y="12981"/>
                </a:lnTo>
                <a:lnTo>
                  <a:pt x="71888" y="11512"/>
                </a:lnTo>
                <a:lnTo>
                  <a:pt x="79357" y="10532"/>
                </a:lnTo>
                <a:lnTo>
                  <a:pt x="87195" y="9879"/>
                </a:lnTo>
                <a:lnTo>
                  <a:pt x="95277" y="9444"/>
                </a:lnTo>
                <a:lnTo>
                  <a:pt x="111878" y="8960"/>
                </a:lnTo>
                <a:lnTo>
                  <a:pt x="119353" y="7878"/>
                </a:lnTo>
                <a:lnTo>
                  <a:pt x="126241" y="6205"/>
                </a:lnTo>
                <a:lnTo>
                  <a:pt x="132738" y="4137"/>
                </a:lnTo>
                <a:lnTo>
                  <a:pt x="138975" y="2758"/>
                </a:lnTo>
                <a:lnTo>
                  <a:pt x="145037" y="1838"/>
                </a:lnTo>
                <a:lnTo>
                  <a:pt x="150983" y="1226"/>
                </a:lnTo>
                <a:lnTo>
                  <a:pt x="156853" y="817"/>
                </a:lnTo>
                <a:lnTo>
                  <a:pt x="162672" y="545"/>
                </a:lnTo>
                <a:lnTo>
                  <a:pt x="177421" y="162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SMARTPenAnnotation88"/>
          <p:cNvSpPr/>
          <p:nvPr/>
        </p:nvSpPr>
        <p:spPr>
          <a:xfrm>
            <a:off x="7923847" y="3283302"/>
            <a:ext cx="254980" cy="197089"/>
          </a:xfrm>
          <a:custGeom>
            <a:avLst/>
            <a:gdLst/>
            <a:ahLst/>
            <a:cxnLst/>
            <a:rect l="0" t="0" r="0" b="0"/>
            <a:pathLst>
              <a:path w="254980" h="197089">
                <a:moveTo>
                  <a:pt x="0" y="42827"/>
                </a:moveTo>
                <a:lnTo>
                  <a:pt x="7382" y="35447"/>
                </a:lnTo>
                <a:lnTo>
                  <a:pt x="13124" y="32245"/>
                </a:lnTo>
                <a:lnTo>
                  <a:pt x="21072" y="27647"/>
                </a:lnTo>
                <a:lnTo>
                  <a:pt x="27781" y="22428"/>
                </a:lnTo>
                <a:lnTo>
                  <a:pt x="31856" y="19703"/>
                </a:lnTo>
                <a:lnTo>
                  <a:pt x="36477" y="16934"/>
                </a:lnTo>
                <a:lnTo>
                  <a:pt x="41463" y="14135"/>
                </a:lnTo>
                <a:lnTo>
                  <a:pt x="46692" y="12269"/>
                </a:lnTo>
                <a:lnTo>
                  <a:pt x="52083" y="11025"/>
                </a:lnTo>
                <a:lnTo>
                  <a:pt x="57582" y="10196"/>
                </a:lnTo>
                <a:lnTo>
                  <a:pt x="64105" y="8691"/>
                </a:lnTo>
                <a:lnTo>
                  <a:pt x="71313" y="6735"/>
                </a:lnTo>
                <a:lnTo>
                  <a:pt x="78974" y="4478"/>
                </a:lnTo>
                <a:lnTo>
                  <a:pt x="86939" y="2974"/>
                </a:lnTo>
                <a:lnTo>
                  <a:pt x="95107" y="1971"/>
                </a:lnTo>
                <a:lnTo>
                  <a:pt x="103410" y="1302"/>
                </a:lnTo>
                <a:lnTo>
                  <a:pt x="110850" y="857"/>
                </a:lnTo>
                <a:lnTo>
                  <a:pt x="124197" y="361"/>
                </a:lnTo>
                <a:lnTo>
                  <a:pt x="147334" y="43"/>
                </a:lnTo>
                <a:lnTo>
                  <a:pt x="155335" y="0"/>
                </a:lnTo>
                <a:lnTo>
                  <a:pt x="158802" y="940"/>
                </a:lnTo>
                <a:lnTo>
                  <a:pt x="165194" y="4526"/>
                </a:lnTo>
                <a:lnTo>
                  <a:pt x="171210" y="9295"/>
                </a:lnTo>
                <a:lnTo>
                  <a:pt x="174147" y="11900"/>
                </a:lnTo>
                <a:lnTo>
                  <a:pt x="176105" y="14589"/>
                </a:lnTo>
                <a:lnTo>
                  <a:pt x="178282" y="20117"/>
                </a:lnTo>
                <a:lnTo>
                  <a:pt x="176957" y="23877"/>
                </a:lnTo>
                <a:lnTo>
                  <a:pt x="174169" y="28289"/>
                </a:lnTo>
                <a:lnTo>
                  <a:pt x="170406" y="33135"/>
                </a:lnTo>
                <a:lnTo>
                  <a:pt x="166943" y="37318"/>
                </a:lnTo>
                <a:lnTo>
                  <a:pt x="163684" y="41060"/>
                </a:lnTo>
                <a:lnTo>
                  <a:pt x="160557" y="44507"/>
                </a:lnTo>
                <a:lnTo>
                  <a:pt x="156569" y="47757"/>
                </a:lnTo>
                <a:lnTo>
                  <a:pt x="152004" y="50876"/>
                </a:lnTo>
                <a:lnTo>
                  <a:pt x="147056" y="53909"/>
                </a:lnTo>
                <a:lnTo>
                  <a:pt x="141852" y="56882"/>
                </a:lnTo>
                <a:lnTo>
                  <a:pt x="130990" y="62727"/>
                </a:lnTo>
                <a:lnTo>
                  <a:pt x="126380" y="65619"/>
                </a:lnTo>
                <a:lnTo>
                  <a:pt x="118717" y="71372"/>
                </a:lnTo>
                <a:lnTo>
                  <a:pt x="114387" y="73287"/>
                </a:lnTo>
                <a:lnTo>
                  <a:pt x="109595" y="74564"/>
                </a:lnTo>
                <a:lnTo>
                  <a:pt x="104497" y="75415"/>
                </a:lnTo>
                <a:lnTo>
                  <a:pt x="101096" y="76935"/>
                </a:lnTo>
                <a:lnTo>
                  <a:pt x="98831" y="78901"/>
                </a:lnTo>
                <a:lnTo>
                  <a:pt x="94563" y="85293"/>
                </a:lnTo>
                <a:lnTo>
                  <a:pt x="101194" y="85612"/>
                </a:lnTo>
                <a:lnTo>
                  <a:pt x="114455" y="85679"/>
                </a:lnTo>
                <a:lnTo>
                  <a:pt x="119166" y="84731"/>
                </a:lnTo>
                <a:lnTo>
                  <a:pt x="125164" y="83146"/>
                </a:lnTo>
                <a:lnTo>
                  <a:pt x="132021" y="81136"/>
                </a:lnTo>
                <a:lnTo>
                  <a:pt x="137544" y="79797"/>
                </a:lnTo>
                <a:lnTo>
                  <a:pt x="142179" y="78904"/>
                </a:lnTo>
                <a:lnTo>
                  <a:pt x="146220" y="78309"/>
                </a:lnTo>
                <a:lnTo>
                  <a:pt x="151773" y="78864"/>
                </a:lnTo>
                <a:lnTo>
                  <a:pt x="158332" y="80187"/>
                </a:lnTo>
                <a:lnTo>
                  <a:pt x="165562" y="82021"/>
                </a:lnTo>
                <a:lnTo>
                  <a:pt x="172287" y="83244"/>
                </a:lnTo>
                <a:lnTo>
                  <a:pt x="178676" y="84059"/>
                </a:lnTo>
                <a:lnTo>
                  <a:pt x="184839" y="84603"/>
                </a:lnTo>
                <a:lnTo>
                  <a:pt x="190854" y="85918"/>
                </a:lnTo>
                <a:lnTo>
                  <a:pt x="196768" y="87747"/>
                </a:lnTo>
                <a:lnTo>
                  <a:pt x="202616" y="89919"/>
                </a:lnTo>
                <a:lnTo>
                  <a:pt x="208420" y="92319"/>
                </a:lnTo>
                <a:lnTo>
                  <a:pt x="214195" y="94872"/>
                </a:lnTo>
                <a:lnTo>
                  <a:pt x="225691" y="100248"/>
                </a:lnTo>
                <a:lnTo>
                  <a:pt x="237149" y="105813"/>
                </a:lnTo>
                <a:lnTo>
                  <a:pt x="241919" y="108630"/>
                </a:lnTo>
                <a:lnTo>
                  <a:pt x="249760" y="114301"/>
                </a:lnTo>
                <a:lnTo>
                  <a:pt x="252232" y="118099"/>
                </a:lnTo>
                <a:lnTo>
                  <a:pt x="253880" y="122536"/>
                </a:lnTo>
                <a:lnTo>
                  <a:pt x="254979" y="127399"/>
                </a:lnTo>
                <a:lnTo>
                  <a:pt x="254758" y="131594"/>
                </a:lnTo>
                <a:lnTo>
                  <a:pt x="253659" y="135342"/>
                </a:lnTo>
                <a:lnTo>
                  <a:pt x="245051" y="152754"/>
                </a:lnTo>
                <a:lnTo>
                  <a:pt x="241472" y="157069"/>
                </a:lnTo>
                <a:lnTo>
                  <a:pt x="237181" y="160899"/>
                </a:lnTo>
                <a:lnTo>
                  <a:pt x="232416" y="164404"/>
                </a:lnTo>
                <a:lnTo>
                  <a:pt x="226381" y="167693"/>
                </a:lnTo>
                <a:lnTo>
                  <a:pt x="219501" y="170839"/>
                </a:lnTo>
                <a:lnTo>
                  <a:pt x="212057" y="173888"/>
                </a:lnTo>
                <a:lnTo>
                  <a:pt x="205189" y="176874"/>
                </a:lnTo>
                <a:lnTo>
                  <a:pt x="192477" y="182731"/>
                </a:lnTo>
                <a:lnTo>
                  <a:pt x="174612" y="191384"/>
                </a:lnTo>
                <a:lnTo>
                  <a:pt x="167843" y="193300"/>
                </a:lnTo>
                <a:lnTo>
                  <a:pt x="160473" y="194578"/>
                </a:lnTo>
                <a:lnTo>
                  <a:pt x="152702" y="195429"/>
                </a:lnTo>
                <a:lnTo>
                  <a:pt x="145617" y="195997"/>
                </a:lnTo>
                <a:lnTo>
                  <a:pt x="138988" y="196376"/>
                </a:lnTo>
                <a:lnTo>
                  <a:pt x="126543" y="196796"/>
                </a:lnTo>
                <a:lnTo>
                  <a:pt x="107873" y="197033"/>
                </a:lnTo>
                <a:lnTo>
                  <a:pt x="92711" y="197088"/>
                </a:lnTo>
                <a:lnTo>
                  <a:pt x="86573" y="196151"/>
                </a:lnTo>
                <a:lnTo>
                  <a:pt x="81527" y="194573"/>
                </a:lnTo>
                <a:lnTo>
                  <a:pt x="77211" y="192569"/>
                </a:lnTo>
                <a:lnTo>
                  <a:pt x="72429" y="191232"/>
                </a:lnTo>
                <a:lnTo>
                  <a:pt x="67337" y="190342"/>
                </a:lnTo>
                <a:lnTo>
                  <a:pt x="62036" y="189748"/>
                </a:lnTo>
                <a:lnTo>
                  <a:pt x="57549" y="188400"/>
                </a:lnTo>
                <a:lnTo>
                  <a:pt x="50025" y="184361"/>
                </a:lnTo>
                <a:lnTo>
                  <a:pt x="43506" y="181931"/>
                </a:lnTo>
                <a:lnTo>
                  <a:pt x="37433" y="180852"/>
                </a:lnTo>
                <a:lnTo>
                  <a:pt x="29613" y="180244"/>
                </a:lnTo>
                <a:lnTo>
                  <a:pt x="25718" y="1799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SMARTPenAnnotation89"/>
          <p:cNvSpPr/>
          <p:nvPr/>
        </p:nvSpPr>
        <p:spPr>
          <a:xfrm>
            <a:off x="6912292" y="3780516"/>
            <a:ext cx="273911" cy="222798"/>
          </a:xfrm>
          <a:custGeom>
            <a:avLst/>
            <a:gdLst/>
            <a:ahLst/>
            <a:cxnLst/>
            <a:rect l="0" t="0" r="0" b="0"/>
            <a:pathLst>
              <a:path w="273911" h="222798">
                <a:moveTo>
                  <a:pt x="0" y="51391"/>
                </a:moveTo>
                <a:lnTo>
                  <a:pt x="4551" y="51391"/>
                </a:lnTo>
                <a:lnTo>
                  <a:pt x="5891" y="50438"/>
                </a:lnTo>
                <a:lnTo>
                  <a:pt x="6785" y="48851"/>
                </a:lnTo>
                <a:lnTo>
                  <a:pt x="7381" y="46840"/>
                </a:lnTo>
                <a:lnTo>
                  <a:pt x="8731" y="45500"/>
                </a:lnTo>
                <a:lnTo>
                  <a:pt x="10583" y="44606"/>
                </a:lnTo>
                <a:lnTo>
                  <a:pt x="16133" y="42661"/>
                </a:lnTo>
                <a:lnTo>
                  <a:pt x="20281" y="40808"/>
                </a:lnTo>
                <a:lnTo>
                  <a:pt x="24951" y="38621"/>
                </a:lnTo>
                <a:lnTo>
                  <a:pt x="30921" y="36210"/>
                </a:lnTo>
                <a:lnTo>
                  <a:pt x="45176" y="30992"/>
                </a:lnTo>
                <a:lnTo>
                  <a:pt x="52025" y="28267"/>
                </a:lnTo>
                <a:lnTo>
                  <a:pt x="58495" y="25497"/>
                </a:lnTo>
                <a:lnTo>
                  <a:pt x="64715" y="22699"/>
                </a:lnTo>
                <a:lnTo>
                  <a:pt x="71718" y="19880"/>
                </a:lnTo>
                <a:lnTo>
                  <a:pt x="87120" y="14209"/>
                </a:lnTo>
                <a:lnTo>
                  <a:pt x="111855" y="5661"/>
                </a:lnTo>
                <a:lnTo>
                  <a:pt x="119338" y="3759"/>
                </a:lnTo>
                <a:lnTo>
                  <a:pt x="126231" y="2492"/>
                </a:lnTo>
                <a:lnTo>
                  <a:pt x="132732" y="1646"/>
                </a:lnTo>
                <a:lnTo>
                  <a:pt x="139923" y="1083"/>
                </a:lnTo>
                <a:lnTo>
                  <a:pt x="147574" y="707"/>
                </a:lnTo>
                <a:lnTo>
                  <a:pt x="163697" y="290"/>
                </a:lnTo>
                <a:lnTo>
                  <a:pt x="201297" y="0"/>
                </a:lnTo>
                <a:lnTo>
                  <a:pt x="206588" y="938"/>
                </a:lnTo>
                <a:lnTo>
                  <a:pt x="215007" y="4520"/>
                </a:lnTo>
                <a:lnTo>
                  <a:pt x="221924" y="9287"/>
                </a:lnTo>
                <a:lnTo>
                  <a:pt x="225102" y="11892"/>
                </a:lnTo>
                <a:lnTo>
                  <a:pt x="227221" y="14581"/>
                </a:lnTo>
                <a:lnTo>
                  <a:pt x="228633" y="17326"/>
                </a:lnTo>
                <a:lnTo>
                  <a:pt x="230203" y="22916"/>
                </a:lnTo>
                <a:lnTo>
                  <a:pt x="230899" y="28575"/>
                </a:lnTo>
                <a:lnTo>
                  <a:pt x="230134" y="32371"/>
                </a:lnTo>
                <a:lnTo>
                  <a:pt x="228670" y="36806"/>
                </a:lnTo>
                <a:lnTo>
                  <a:pt x="226742" y="41668"/>
                </a:lnTo>
                <a:lnTo>
                  <a:pt x="223551" y="46814"/>
                </a:lnTo>
                <a:lnTo>
                  <a:pt x="219519" y="52150"/>
                </a:lnTo>
                <a:lnTo>
                  <a:pt x="214926" y="57612"/>
                </a:lnTo>
                <a:lnTo>
                  <a:pt x="209959" y="62206"/>
                </a:lnTo>
                <a:lnTo>
                  <a:pt x="204743" y="66221"/>
                </a:lnTo>
                <a:lnTo>
                  <a:pt x="199360" y="69850"/>
                </a:lnTo>
                <a:lnTo>
                  <a:pt x="194819" y="74175"/>
                </a:lnTo>
                <a:lnTo>
                  <a:pt x="190840" y="78963"/>
                </a:lnTo>
                <a:lnTo>
                  <a:pt x="187234" y="84060"/>
                </a:lnTo>
                <a:lnTo>
                  <a:pt x="181973" y="89363"/>
                </a:lnTo>
                <a:lnTo>
                  <a:pt x="175607" y="94803"/>
                </a:lnTo>
                <a:lnTo>
                  <a:pt x="168507" y="100335"/>
                </a:lnTo>
                <a:lnTo>
                  <a:pt x="162821" y="104023"/>
                </a:lnTo>
                <a:lnTo>
                  <a:pt x="158077" y="106481"/>
                </a:lnTo>
                <a:lnTo>
                  <a:pt x="153962" y="108121"/>
                </a:lnTo>
                <a:lnTo>
                  <a:pt x="149314" y="110166"/>
                </a:lnTo>
                <a:lnTo>
                  <a:pt x="139069" y="114978"/>
                </a:lnTo>
                <a:lnTo>
                  <a:pt x="130706" y="117752"/>
                </a:lnTo>
                <a:lnTo>
                  <a:pt x="120200" y="119933"/>
                </a:lnTo>
                <a:lnTo>
                  <a:pt x="120071" y="115409"/>
                </a:lnTo>
                <a:lnTo>
                  <a:pt x="121005" y="114072"/>
                </a:lnTo>
                <a:lnTo>
                  <a:pt x="122580" y="113181"/>
                </a:lnTo>
                <a:lnTo>
                  <a:pt x="124582" y="112587"/>
                </a:lnTo>
                <a:lnTo>
                  <a:pt x="129347" y="109387"/>
                </a:lnTo>
                <a:lnTo>
                  <a:pt x="131952" y="107200"/>
                </a:lnTo>
                <a:lnTo>
                  <a:pt x="134640" y="105742"/>
                </a:lnTo>
                <a:lnTo>
                  <a:pt x="140168" y="104122"/>
                </a:lnTo>
                <a:lnTo>
                  <a:pt x="148339" y="103402"/>
                </a:lnTo>
                <a:lnTo>
                  <a:pt x="153186" y="103210"/>
                </a:lnTo>
                <a:lnTo>
                  <a:pt x="159274" y="102130"/>
                </a:lnTo>
                <a:lnTo>
                  <a:pt x="166190" y="100457"/>
                </a:lnTo>
                <a:lnTo>
                  <a:pt x="173659" y="98389"/>
                </a:lnTo>
                <a:lnTo>
                  <a:pt x="180542" y="97963"/>
                </a:lnTo>
                <a:lnTo>
                  <a:pt x="187036" y="98632"/>
                </a:lnTo>
                <a:lnTo>
                  <a:pt x="193271" y="100030"/>
                </a:lnTo>
                <a:lnTo>
                  <a:pt x="199332" y="100962"/>
                </a:lnTo>
                <a:lnTo>
                  <a:pt x="205278" y="101583"/>
                </a:lnTo>
                <a:lnTo>
                  <a:pt x="211148" y="101998"/>
                </a:lnTo>
                <a:lnTo>
                  <a:pt x="216965" y="103226"/>
                </a:lnTo>
                <a:lnTo>
                  <a:pt x="222749" y="104998"/>
                </a:lnTo>
                <a:lnTo>
                  <a:pt x="228509" y="107131"/>
                </a:lnTo>
                <a:lnTo>
                  <a:pt x="234254" y="109507"/>
                </a:lnTo>
                <a:lnTo>
                  <a:pt x="239990" y="112042"/>
                </a:lnTo>
                <a:lnTo>
                  <a:pt x="245719" y="114685"/>
                </a:lnTo>
                <a:lnTo>
                  <a:pt x="250490" y="117400"/>
                </a:lnTo>
                <a:lnTo>
                  <a:pt x="258331" y="122956"/>
                </a:lnTo>
                <a:lnTo>
                  <a:pt x="260804" y="125771"/>
                </a:lnTo>
                <a:lnTo>
                  <a:pt x="262452" y="128600"/>
                </a:lnTo>
                <a:lnTo>
                  <a:pt x="263550" y="131439"/>
                </a:lnTo>
                <a:lnTo>
                  <a:pt x="267311" y="137133"/>
                </a:lnTo>
                <a:lnTo>
                  <a:pt x="269647" y="139985"/>
                </a:lnTo>
                <a:lnTo>
                  <a:pt x="271205" y="142839"/>
                </a:lnTo>
                <a:lnTo>
                  <a:pt x="272936" y="148549"/>
                </a:lnTo>
                <a:lnTo>
                  <a:pt x="273397" y="152359"/>
                </a:lnTo>
                <a:lnTo>
                  <a:pt x="273705" y="156802"/>
                </a:lnTo>
                <a:lnTo>
                  <a:pt x="273910" y="161670"/>
                </a:lnTo>
                <a:lnTo>
                  <a:pt x="273094" y="165868"/>
                </a:lnTo>
                <a:lnTo>
                  <a:pt x="271598" y="169619"/>
                </a:lnTo>
                <a:lnTo>
                  <a:pt x="267395" y="176327"/>
                </a:lnTo>
                <a:lnTo>
                  <a:pt x="262353" y="182483"/>
                </a:lnTo>
                <a:lnTo>
                  <a:pt x="256937" y="188394"/>
                </a:lnTo>
                <a:lnTo>
                  <a:pt x="254158" y="191304"/>
                </a:lnTo>
                <a:lnTo>
                  <a:pt x="245991" y="197077"/>
                </a:lnTo>
                <a:lnTo>
                  <a:pt x="241147" y="199950"/>
                </a:lnTo>
                <a:lnTo>
                  <a:pt x="236012" y="202818"/>
                </a:lnTo>
                <a:lnTo>
                  <a:pt x="225226" y="208544"/>
                </a:lnTo>
                <a:lnTo>
                  <a:pt x="208445" y="217123"/>
                </a:lnTo>
                <a:lnTo>
                  <a:pt x="203734" y="219029"/>
                </a:lnTo>
                <a:lnTo>
                  <a:pt x="195958" y="221147"/>
                </a:lnTo>
                <a:lnTo>
                  <a:pt x="191599" y="221712"/>
                </a:lnTo>
                <a:lnTo>
                  <a:pt x="186788" y="222088"/>
                </a:lnTo>
                <a:lnTo>
                  <a:pt x="177314" y="222507"/>
                </a:lnTo>
                <a:lnTo>
                  <a:pt x="169929" y="222692"/>
                </a:lnTo>
                <a:lnTo>
                  <a:pt x="155865" y="222797"/>
                </a:lnTo>
                <a:lnTo>
                  <a:pt x="152488" y="221859"/>
                </a:lnTo>
                <a:lnTo>
                  <a:pt x="150236" y="220282"/>
                </a:lnTo>
                <a:lnTo>
                  <a:pt x="148735" y="218277"/>
                </a:lnTo>
                <a:lnTo>
                  <a:pt x="146781" y="216941"/>
                </a:lnTo>
                <a:lnTo>
                  <a:pt x="142071" y="215457"/>
                </a:lnTo>
                <a:lnTo>
                  <a:pt x="134065" y="214620"/>
                </a:lnTo>
                <a:lnTo>
                  <a:pt x="131286" y="213551"/>
                </a:lnTo>
                <a:lnTo>
                  <a:pt x="122825" y="208447"/>
                </a:lnTo>
                <a:lnTo>
                  <a:pt x="115238" y="206511"/>
                </a:lnTo>
                <a:lnTo>
                  <a:pt x="111442" y="2056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SMARTPenAnnotation90"/>
          <p:cNvSpPr/>
          <p:nvPr/>
        </p:nvSpPr>
        <p:spPr>
          <a:xfrm>
            <a:off x="7280909" y="3789045"/>
            <a:ext cx="248604" cy="197168"/>
          </a:xfrm>
          <a:custGeom>
            <a:avLst/>
            <a:gdLst/>
            <a:ahLst/>
            <a:cxnLst/>
            <a:rect l="0" t="0" r="0" b="0"/>
            <a:pathLst>
              <a:path w="248604" h="197168">
                <a:moveTo>
                  <a:pt x="0" y="0"/>
                </a:moveTo>
                <a:lnTo>
                  <a:pt x="0" y="8219"/>
                </a:lnTo>
                <a:lnTo>
                  <a:pt x="4551" y="13019"/>
                </a:lnTo>
                <a:lnTo>
                  <a:pt x="6845" y="14394"/>
                </a:lnTo>
                <a:lnTo>
                  <a:pt x="11932" y="15922"/>
                </a:lnTo>
                <a:lnTo>
                  <a:pt x="15575" y="18235"/>
                </a:lnTo>
                <a:lnTo>
                  <a:pt x="19908" y="21681"/>
                </a:lnTo>
                <a:lnTo>
                  <a:pt x="24703" y="25884"/>
                </a:lnTo>
                <a:lnTo>
                  <a:pt x="32569" y="33094"/>
                </a:lnTo>
                <a:lnTo>
                  <a:pt x="36000" y="36350"/>
                </a:lnTo>
                <a:lnTo>
                  <a:pt x="40193" y="39473"/>
                </a:lnTo>
                <a:lnTo>
                  <a:pt x="44893" y="42508"/>
                </a:lnTo>
                <a:lnTo>
                  <a:pt x="49931" y="45483"/>
                </a:lnTo>
                <a:lnTo>
                  <a:pt x="55195" y="49372"/>
                </a:lnTo>
                <a:lnTo>
                  <a:pt x="60610" y="53870"/>
                </a:lnTo>
                <a:lnTo>
                  <a:pt x="66124" y="58773"/>
                </a:lnTo>
                <a:lnTo>
                  <a:pt x="71706" y="62995"/>
                </a:lnTo>
                <a:lnTo>
                  <a:pt x="77331" y="66761"/>
                </a:lnTo>
                <a:lnTo>
                  <a:pt x="82987" y="70225"/>
                </a:lnTo>
                <a:lnTo>
                  <a:pt x="89615" y="73486"/>
                </a:lnTo>
                <a:lnTo>
                  <a:pt x="96891" y="76614"/>
                </a:lnTo>
                <a:lnTo>
                  <a:pt x="104599" y="79651"/>
                </a:lnTo>
                <a:lnTo>
                  <a:pt x="110690" y="83580"/>
                </a:lnTo>
                <a:lnTo>
                  <a:pt x="115704" y="88105"/>
                </a:lnTo>
                <a:lnTo>
                  <a:pt x="119998" y="93026"/>
                </a:lnTo>
                <a:lnTo>
                  <a:pt x="125719" y="98213"/>
                </a:lnTo>
                <a:lnTo>
                  <a:pt x="132391" y="103575"/>
                </a:lnTo>
                <a:lnTo>
                  <a:pt x="139696" y="109055"/>
                </a:lnTo>
                <a:lnTo>
                  <a:pt x="145518" y="114613"/>
                </a:lnTo>
                <a:lnTo>
                  <a:pt x="150352" y="120224"/>
                </a:lnTo>
                <a:lnTo>
                  <a:pt x="154527" y="125869"/>
                </a:lnTo>
                <a:lnTo>
                  <a:pt x="159216" y="130585"/>
                </a:lnTo>
                <a:lnTo>
                  <a:pt x="164247" y="134682"/>
                </a:lnTo>
                <a:lnTo>
                  <a:pt x="169506" y="138365"/>
                </a:lnTo>
                <a:lnTo>
                  <a:pt x="174916" y="142726"/>
                </a:lnTo>
                <a:lnTo>
                  <a:pt x="180429" y="147538"/>
                </a:lnTo>
                <a:lnTo>
                  <a:pt x="190681" y="157012"/>
                </a:lnTo>
                <a:lnTo>
                  <a:pt x="198413" y="164398"/>
                </a:lnTo>
                <a:lnTo>
                  <a:pt x="202760" y="167701"/>
                </a:lnTo>
                <a:lnTo>
                  <a:pt x="207564" y="170855"/>
                </a:lnTo>
                <a:lnTo>
                  <a:pt x="212671" y="173911"/>
                </a:lnTo>
                <a:lnTo>
                  <a:pt x="217028" y="176900"/>
                </a:lnTo>
                <a:lnTo>
                  <a:pt x="224410" y="182762"/>
                </a:lnTo>
                <a:lnTo>
                  <a:pt x="230866" y="186003"/>
                </a:lnTo>
                <a:lnTo>
                  <a:pt x="233920" y="186866"/>
                </a:lnTo>
                <a:lnTo>
                  <a:pt x="239855" y="190367"/>
                </a:lnTo>
                <a:lnTo>
                  <a:pt x="248603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SMARTPenAnnotation91"/>
          <p:cNvSpPr/>
          <p:nvPr/>
        </p:nvSpPr>
        <p:spPr>
          <a:xfrm>
            <a:off x="7323772" y="3789045"/>
            <a:ext cx="188596" cy="162878"/>
          </a:xfrm>
          <a:custGeom>
            <a:avLst/>
            <a:gdLst/>
            <a:ahLst/>
            <a:cxnLst/>
            <a:rect l="0" t="0" r="0" b="0"/>
            <a:pathLst>
              <a:path w="188596" h="162878">
                <a:moveTo>
                  <a:pt x="188595" y="0"/>
                </a:moveTo>
                <a:lnTo>
                  <a:pt x="180376" y="0"/>
                </a:lnTo>
                <a:lnTo>
                  <a:pt x="180127" y="4550"/>
                </a:lnTo>
                <a:lnTo>
                  <a:pt x="179140" y="5891"/>
                </a:lnTo>
                <a:lnTo>
                  <a:pt x="177529" y="6785"/>
                </a:lnTo>
                <a:lnTo>
                  <a:pt x="175502" y="7381"/>
                </a:lnTo>
                <a:lnTo>
                  <a:pt x="173199" y="9683"/>
                </a:lnTo>
                <a:lnTo>
                  <a:pt x="170711" y="13122"/>
                </a:lnTo>
                <a:lnTo>
                  <a:pt x="168100" y="17321"/>
                </a:lnTo>
                <a:lnTo>
                  <a:pt x="165407" y="22025"/>
                </a:lnTo>
                <a:lnTo>
                  <a:pt x="159875" y="32331"/>
                </a:lnTo>
                <a:lnTo>
                  <a:pt x="156113" y="36794"/>
                </a:lnTo>
                <a:lnTo>
                  <a:pt x="151701" y="40722"/>
                </a:lnTo>
                <a:lnTo>
                  <a:pt x="146854" y="44293"/>
                </a:lnTo>
                <a:lnTo>
                  <a:pt x="141718" y="48578"/>
                </a:lnTo>
                <a:lnTo>
                  <a:pt x="136388" y="53341"/>
                </a:lnTo>
                <a:lnTo>
                  <a:pt x="125387" y="63712"/>
                </a:lnTo>
                <a:lnTo>
                  <a:pt x="97110" y="91551"/>
                </a:lnTo>
                <a:lnTo>
                  <a:pt x="91410" y="96276"/>
                </a:lnTo>
                <a:lnTo>
                  <a:pt x="85705" y="100379"/>
                </a:lnTo>
                <a:lnTo>
                  <a:pt x="79997" y="104067"/>
                </a:lnTo>
                <a:lnTo>
                  <a:pt x="74286" y="108431"/>
                </a:lnTo>
                <a:lnTo>
                  <a:pt x="68574" y="113244"/>
                </a:lnTo>
                <a:lnTo>
                  <a:pt x="58100" y="122721"/>
                </a:lnTo>
                <a:lnTo>
                  <a:pt x="50270" y="130107"/>
                </a:lnTo>
                <a:lnTo>
                  <a:pt x="40507" y="139621"/>
                </a:lnTo>
                <a:lnTo>
                  <a:pt x="36529" y="142611"/>
                </a:lnTo>
                <a:lnTo>
                  <a:pt x="31973" y="145556"/>
                </a:lnTo>
                <a:lnTo>
                  <a:pt x="27030" y="148472"/>
                </a:lnTo>
                <a:lnTo>
                  <a:pt x="22783" y="151369"/>
                </a:lnTo>
                <a:lnTo>
                  <a:pt x="18999" y="154253"/>
                </a:lnTo>
                <a:lnTo>
                  <a:pt x="15524" y="157127"/>
                </a:lnTo>
                <a:lnTo>
                  <a:pt x="12254" y="159044"/>
                </a:lnTo>
                <a:lnTo>
                  <a:pt x="9122" y="160322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SMARTPenAnnotation92"/>
          <p:cNvSpPr/>
          <p:nvPr/>
        </p:nvSpPr>
        <p:spPr>
          <a:xfrm>
            <a:off x="7649527" y="3764528"/>
            <a:ext cx="188596" cy="24518"/>
          </a:xfrm>
          <a:custGeom>
            <a:avLst/>
            <a:gdLst/>
            <a:ahLst/>
            <a:cxnLst/>
            <a:rect l="0" t="0" r="0" b="0"/>
            <a:pathLst>
              <a:path w="188596" h="24518">
                <a:moveTo>
                  <a:pt x="0" y="24517"/>
                </a:moveTo>
                <a:lnTo>
                  <a:pt x="15601" y="24517"/>
                </a:lnTo>
                <a:lnTo>
                  <a:pt x="18021" y="23564"/>
                </a:lnTo>
                <a:lnTo>
                  <a:pt x="21538" y="21976"/>
                </a:lnTo>
                <a:lnTo>
                  <a:pt x="25789" y="19966"/>
                </a:lnTo>
                <a:lnTo>
                  <a:pt x="30528" y="18625"/>
                </a:lnTo>
                <a:lnTo>
                  <a:pt x="35592" y="17731"/>
                </a:lnTo>
                <a:lnTo>
                  <a:pt x="40873" y="17136"/>
                </a:lnTo>
                <a:lnTo>
                  <a:pt x="46299" y="16739"/>
                </a:lnTo>
                <a:lnTo>
                  <a:pt x="51821" y="16474"/>
                </a:lnTo>
                <a:lnTo>
                  <a:pt x="57408" y="16297"/>
                </a:lnTo>
                <a:lnTo>
                  <a:pt x="63037" y="15227"/>
                </a:lnTo>
                <a:lnTo>
                  <a:pt x="68694" y="13561"/>
                </a:lnTo>
                <a:lnTo>
                  <a:pt x="74372" y="11498"/>
                </a:lnTo>
                <a:lnTo>
                  <a:pt x="80061" y="10122"/>
                </a:lnTo>
                <a:lnTo>
                  <a:pt x="85759" y="9205"/>
                </a:lnTo>
                <a:lnTo>
                  <a:pt x="91464" y="8594"/>
                </a:lnTo>
                <a:lnTo>
                  <a:pt x="97170" y="8187"/>
                </a:lnTo>
                <a:lnTo>
                  <a:pt x="102881" y="7915"/>
                </a:lnTo>
                <a:lnTo>
                  <a:pt x="114305" y="7613"/>
                </a:lnTo>
                <a:lnTo>
                  <a:pt x="125732" y="7479"/>
                </a:lnTo>
                <a:lnTo>
                  <a:pt x="130494" y="6491"/>
                </a:lnTo>
                <a:lnTo>
                  <a:pt x="134621" y="4879"/>
                </a:lnTo>
                <a:lnTo>
                  <a:pt x="138325" y="2853"/>
                </a:lnTo>
                <a:lnTo>
                  <a:pt x="141747" y="1502"/>
                </a:lnTo>
                <a:lnTo>
                  <a:pt x="144980" y="601"/>
                </a:lnTo>
                <a:lnTo>
                  <a:pt x="148089" y="0"/>
                </a:lnTo>
                <a:lnTo>
                  <a:pt x="152065" y="553"/>
                </a:lnTo>
                <a:lnTo>
                  <a:pt x="156622" y="1873"/>
                </a:lnTo>
                <a:lnTo>
                  <a:pt x="161565" y="3706"/>
                </a:lnTo>
                <a:lnTo>
                  <a:pt x="165813" y="4927"/>
                </a:lnTo>
                <a:lnTo>
                  <a:pt x="169597" y="5742"/>
                </a:lnTo>
                <a:lnTo>
                  <a:pt x="177963" y="7050"/>
                </a:lnTo>
                <a:lnTo>
                  <a:pt x="181647" y="7228"/>
                </a:lnTo>
                <a:lnTo>
                  <a:pt x="188595" y="73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2" name="SMARTPenAnnotation93"/>
          <p:cNvSpPr/>
          <p:nvPr/>
        </p:nvSpPr>
        <p:spPr>
          <a:xfrm>
            <a:off x="7666672" y="3874770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8572"/>
                </a:moveTo>
                <a:lnTo>
                  <a:pt x="27780" y="8572"/>
                </a:lnTo>
                <a:lnTo>
                  <a:pt x="31855" y="7620"/>
                </a:lnTo>
                <a:lnTo>
                  <a:pt x="36477" y="6032"/>
                </a:lnTo>
                <a:lnTo>
                  <a:pt x="41463" y="4021"/>
                </a:lnTo>
                <a:lnTo>
                  <a:pt x="46692" y="2680"/>
                </a:lnTo>
                <a:lnTo>
                  <a:pt x="52083" y="1787"/>
                </a:lnTo>
                <a:lnTo>
                  <a:pt x="57582" y="1191"/>
                </a:lnTo>
                <a:lnTo>
                  <a:pt x="64106" y="794"/>
                </a:lnTo>
                <a:lnTo>
                  <a:pt x="78974" y="353"/>
                </a:lnTo>
                <a:lnTo>
                  <a:pt x="116816" y="3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3" name="SMARTPenAnnotation94"/>
          <p:cNvSpPr/>
          <p:nvPr/>
        </p:nvSpPr>
        <p:spPr>
          <a:xfrm>
            <a:off x="7932454" y="3703320"/>
            <a:ext cx="230887" cy="257176"/>
          </a:xfrm>
          <a:custGeom>
            <a:avLst/>
            <a:gdLst/>
            <a:ahLst/>
            <a:cxnLst/>
            <a:rect l="0" t="0" r="0" b="0"/>
            <a:pathLst>
              <a:path w="230887" h="257176">
                <a:moveTo>
                  <a:pt x="77118" y="0"/>
                </a:moveTo>
                <a:lnTo>
                  <a:pt x="64348" y="0"/>
                </a:lnTo>
                <a:lnTo>
                  <a:pt x="62889" y="952"/>
                </a:lnTo>
                <a:lnTo>
                  <a:pt x="61917" y="2540"/>
                </a:lnTo>
                <a:lnTo>
                  <a:pt x="61269" y="4550"/>
                </a:lnTo>
                <a:lnTo>
                  <a:pt x="58009" y="9325"/>
                </a:lnTo>
                <a:lnTo>
                  <a:pt x="53386" y="14622"/>
                </a:lnTo>
                <a:lnTo>
                  <a:pt x="48155" y="20151"/>
                </a:lnTo>
                <a:lnTo>
                  <a:pt x="31364" y="37160"/>
                </a:lnTo>
                <a:lnTo>
                  <a:pt x="28518" y="40966"/>
                </a:lnTo>
                <a:lnTo>
                  <a:pt x="25668" y="45408"/>
                </a:lnTo>
                <a:lnTo>
                  <a:pt x="22816" y="50274"/>
                </a:lnTo>
                <a:lnTo>
                  <a:pt x="17106" y="58222"/>
                </a:lnTo>
                <a:lnTo>
                  <a:pt x="14250" y="61674"/>
                </a:lnTo>
                <a:lnTo>
                  <a:pt x="12346" y="65881"/>
                </a:lnTo>
                <a:lnTo>
                  <a:pt x="11077" y="70591"/>
                </a:lnTo>
                <a:lnTo>
                  <a:pt x="10230" y="75635"/>
                </a:lnTo>
                <a:lnTo>
                  <a:pt x="8713" y="79951"/>
                </a:lnTo>
                <a:lnTo>
                  <a:pt x="4488" y="87286"/>
                </a:lnTo>
                <a:lnTo>
                  <a:pt x="2981" y="91528"/>
                </a:lnTo>
                <a:lnTo>
                  <a:pt x="1976" y="96261"/>
                </a:lnTo>
                <a:lnTo>
                  <a:pt x="1306" y="101321"/>
                </a:lnTo>
                <a:lnTo>
                  <a:pt x="859" y="106600"/>
                </a:lnTo>
                <a:lnTo>
                  <a:pt x="561" y="112024"/>
                </a:lnTo>
                <a:lnTo>
                  <a:pt x="230" y="123131"/>
                </a:lnTo>
                <a:lnTo>
                  <a:pt x="0" y="151481"/>
                </a:lnTo>
                <a:lnTo>
                  <a:pt x="941" y="157185"/>
                </a:lnTo>
                <a:lnTo>
                  <a:pt x="2521" y="162892"/>
                </a:lnTo>
                <a:lnTo>
                  <a:pt x="4527" y="168602"/>
                </a:lnTo>
                <a:lnTo>
                  <a:pt x="5863" y="173361"/>
                </a:lnTo>
                <a:lnTo>
                  <a:pt x="7349" y="181189"/>
                </a:lnTo>
                <a:lnTo>
                  <a:pt x="8698" y="185563"/>
                </a:lnTo>
                <a:lnTo>
                  <a:pt x="10549" y="190383"/>
                </a:lnTo>
                <a:lnTo>
                  <a:pt x="12737" y="195502"/>
                </a:lnTo>
                <a:lnTo>
                  <a:pt x="15147" y="199867"/>
                </a:lnTo>
                <a:lnTo>
                  <a:pt x="20366" y="207257"/>
                </a:lnTo>
                <a:lnTo>
                  <a:pt x="25860" y="213717"/>
                </a:lnTo>
                <a:lnTo>
                  <a:pt x="28658" y="216772"/>
                </a:lnTo>
                <a:lnTo>
                  <a:pt x="32429" y="219762"/>
                </a:lnTo>
                <a:lnTo>
                  <a:pt x="36847" y="222708"/>
                </a:lnTo>
                <a:lnTo>
                  <a:pt x="41699" y="225625"/>
                </a:lnTo>
                <a:lnTo>
                  <a:pt x="45886" y="228521"/>
                </a:lnTo>
                <a:lnTo>
                  <a:pt x="53077" y="234280"/>
                </a:lnTo>
                <a:lnTo>
                  <a:pt x="57280" y="236196"/>
                </a:lnTo>
                <a:lnTo>
                  <a:pt x="61989" y="237474"/>
                </a:lnTo>
                <a:lnTo>
                  <a:pt x="67032" y="238326"/>
                </a:lnTo>
                <a:lnTo>
                  <a:pt x="72298" y="238894"/>
                </a:lnTo>
                <a:lnTo>
                  <a:pt x="77715" y="239273"/>
                </a:lnTo>
                <a:lnTo>
                  <a:pt x="83231" y="239525"/>
                </a:lnTo>
                <a:lnTo>
                  <a:pt x="94440" y="239805"/>
                </a:lnTo>
                <a:lnTo>
                  <a:pt x="100096" y="239880"/>
                </a:lnTo>
                <a:lnTo>
                  <a:pt x="105772" y="238977"/>
                </a:lnTo>
                <a:lnTo>
                  <a:pt x="111461" y="237423"/>
                </a:lnTo>
                <a:lnTo>
                  <a:pt x="117158" y="235434"/>
                </a:lnTo>
                <a:lnTo>
                  <a:pt x="122862" y="234109"/>
                </a:lnTo>
                <a:lnTo>
                  <a:pt x="128569" y="233225"/>
                </a:lnTo>
                <a:lnTo>
                  <a:pt x="134278" y="232636"/>
                </a:lnTo>
                <a:lnTo>
                  <a:pt x="139037" y="231290"/>
                </a:lnTo>
                <a:lnTo>
                  <a:pt x="143163" y="229441"/>
                </a:lnTo>
                <a:lnTo>
                  <a:pt x="146865" y="227255"/>
                </a:lnTo>
                <a:lnTo>
                  <a:pt x="151239" y="224846"/>
                </a:lnTo>
                <a:lnTo>
                  <a:pt x="161178" y="219629"/>
                </a:lnTo>
                <a:lnTo>
                  <a:pt x="177484" y="211337"/>
                </a:lnTo>
                <a:lnTo>
                  <a:pt x="182129" y="208519"/>
                </a:lnTo>
                <a:lnTo>
                  <a:pt x="186178" y="205687"/>
                </a:lnTo>
                <a:lnTo>
                  <a:pt x="189830" y="202847"/>
                </a:lnTo>
                <a:lnTo>
                  <a:pt x="194168" y="199049"/>
                </a:lnTo>
                <a:lnTo>
                  <a:pt x="198968" y="194612"/>
                </a:lnTo>
                <a:lnTo>
                  <a:pt x="215805" y="178353"/>
                </a:lnTo>
                <a:lnTo>
                  <a:pt x="225314" y="168944"/>
                </a:lnTo>
                <a:lnTo>
                  <a:pt x="227351" y="165017"/>
                </a:lnTo>
                <a:lnTo>
                  <a:pt x="228708" y="160494"/>
                </a:lnTo>
                <a:lnTo>
                  <a:pt x="229612" y="155573"/>
                </a:lnTo>
                <a:lnTo>
                  <a:pt x="230619" y="147566"/>
                </a:lnTo>
                <a:lnTo>
                  <a:pt x="230886" y="144097"/>
                </a:lnTo>
                <a:lnTo>
                  <a:pt x="230113" y="140832"/>
                </a:lnTo>
                <a:lnTo>
                  <a:pt x="226713" y="134664"/>
                </a:lnTo>
                <a:lnTo>
                  <a:pt x="224473" y="132639"/>
                </a:lnTo>
                <a:lnTo>
                  <a:pt x="222027" y="131288"/>
                </a:lnTo>
                <a:lnTo>
                  <a:pt x="215817" y="128835"/>
                </a:lnTo>
                <a:lnTo>
                  <a:pt x="206707" y="124570"/>
                </a:lnTo>
                <a:lnTo>
                  <a:pt x="202563" y="123051"/>
                </a:lnTo>
                <a:lnTo>
                  <a:pt x="195419" y="121364"/>
                </a:lnTo>
                <a:lnTo>
                  <a:pt x="191228" y="121867"/>
                </a:lnTo>
                <a:lnTo>
                  <a:pt x="186529" y="123154"/>
                </a:lnTo>
                <a:lnTo>
                  <a:pt x="181492" y="124965"/>
                </a:lnTo>
                <a:lnTo>
                  <a:pt x="176228" y="127125"/>
                </a:lnTo>
                <a:lnTo>
                  <a:pt x="170814" y="129517"/>
                </a:lnTo>
                <a:lnTo>
                  <a:pt x="165299" y="132065"/>
                </a:lnTo>
                <a:lnTo>
                  <a:pt x="159718" y="135668"/>
                </a:lnTo>
                <a:lnTo>
                  <a:pt x="154093" y="139975"/>
                </a:lnTo>
                <a:lnTo>
                  <a:pt x="148437" y="144752"/>
                </a:lnTo>
                <a:lnTo>
                  <a:pt x="142762" y="148889"/>
                </a:lnTo>
                <a:lnTo>
                  <a:pt x="137073" y="152599"/>
                </a:lnTo>
                <a:lnTo>
                  <a:pt x="131375" y="156025"/>
                </a:lnTo>
                <a:lnTo>
                  <a:pt x="117425" y="164912"/>
                </a:lnTo>
                <a:lnTo>
                  <a:pt x="109704" y="169949"/>
                </a:lnTo>
                <a:lnTo>
                  <a:pt x="103605" y="175211"/>
                </a:lnTo>
                <a:lnTo>
                  <a:pt x="98586" y="180625"/>
                </a:lnTo>
                <a:lnTo>
                  <a:pt x="94287" y="186139"/>
                </a:lnTo>
                <a:lnTo>
                  <a:pt x="89516" y="191720"/>
                </a:lnTo>
                <a:lnTo>
                  <a:pt x="84431" y="197346"/>
                </a:lnTo>
                <a:lnTo>
                  <a:pt x="79136" y="203001"/>
                </a:lnTo>
                <a:lnTo>
                  <a:pt x="74654" y="208676"/>
                </a:lnTo>
                <a:lnTo>
                  <a:pt x="70713" y="214365"/>
                </a:lnTo>
                <a:lnTo>
                  <a:pt x="67133" y="220063"/>
                </a:lnTo>
                <a:lnTo>
                  <a:pt x="63794" y="224813"/>
                </a:lnTo>
                <a:lnTo>
                  <a:pt x="57543" y="232632"/>
                </a:lnTo>
                <a:lnTo>
                  <a:pt x="54131" y="239282"/>
                </a:lnTo>
                <a:lnTo>
                  <a:pt x="52615" y="245412"/>
                </a:lnTo>
                <a:lnTo>
                  <a:pt x="52209" y="248381"/>
                </a:lnTo>
                <a:lnTo>
                  <a:pt x="51401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4" name="SMARTPenAnnotation95"/>
          <p:cNvSpPr/>
          <p:nvPr/>
        </p:nvSpPr>
        <p:spPr>
          <a:xfrm>
            <a:off x="7318833" y="4260532"/>
            <a:ext cx="210680" cy="180023"/>
          </a:xfrm>
          <a:custGeom>
            <a:avLst/>
            <a:gdLst/>
            <a:ahLst/>
            <a:cxnLst/>
            <a:rect l="0" t="0" r="0" b="0"/>
            <a:pathLst>
              <a:path w="210680" h="180023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691" y="4551"/>
                </a:lnTo>
                <a:lnTo>
                  <a:pt x="5726" y="5891"/>
                </a:lnTo>
                <a:lnTo>
                  <a:pt x="7369" y="6785"/>
                </a:lnTo>
                <a:lnTo>
                  <a:pt x="9416" y="7381"/>
                </a:lnTo>
                <a:lnTo>
                  <a:pt x="14231" y="10583"/>
                </a:lnTo>
                <a:lnTo>
                  <a:pt x="19546" y="15181"/>
                </a:lnTo>
                <a:lnTo>
                  <a:pt x="25083" y="20400"/>
                </a:lnTo>
                <a:lnTo>
                  <a:pt x="33556" y="28693"/>
                </a:lnTo>
                <a:lnTo>
                  <a:pt x="37352" y="31511"/>
                </a:lnTo>
                <a:lnTo>
                  <a:pt x="41788" y="34343"/>
                </a:lnTo>
                <a:lnTo>
                  <a:pt x="46650" y="37183"/>
                </a:lnTo>
                <a:lnTo>
                  <a:pt x="50844" y="40029"/>
                </a:lnTo>
                <a:lnTo>
                  <a:pt x="54592" y="42878"/>
                </a:lnTo>
                <a:lnTo>
                  <a:pt x="58044" y="45731"/>
                </a:lnTo>
                <a:lnTo>
                  <a:pt x="62250" y="49537"/>
                </a:lnTo>
                <a:lnTo>
                  <a:pt x="72003" y="58846"/>
                </a:lnTo>
                <a:lnTo>
                  <a:pt x="77271" y="63044"/>
                </a:lnTo>
                <a:lnTo>
                  <a:pt x="82688" y="66794"/>
                </a:lnTo>
                <a:lnTo>
                  <a:pt x="88204" y="70247"/>
                </a:lnTo>
                <a:lnTo>
                  <a:pt x="93787" y="74454"/>
                </a:lnTo>
                <a:lnTo>
                  <a:pt x="99414" y="79163"/>
                </a:lnTo>
                <a:lnTo>
                  <a:pt x="109793" y="88524"/>
                </a:lnTo>
                <a:lnTo>
                  <a:pt x="117581" y="95859"/>
                </a:lnTo>
                <a:lnTo>
                  <a:pt x="131871" y="109895"/>
                </a:lnTo>
                <a:lnTo>
                  <a:pt x="137186" y="114221"/>
                </a:lnTo>
                <a:lnTo>
                  <a:pt x="142634" y="118057"/>
                </a:lnTo>
                <a:lnTo>
                  <a:pt x="148170" y="121567"/>
                </a:lnTo>
                <a:lnTo>
                  <a:pt x="152814" y="125813"/>
                </a:lnTo>
                <a:lnTo>
                  <a:pt x="156862" y="130548"/>
                </a:lnTo>
                <a:lnTo>
                  <a:pt x="160513" y="135609"/>
                </a:lnTo>
                <a:lnTo>
                  <a:pt x="164853" y="139936"/>
                </a:lnTo>
                <a:lnTo>
                  <a:pt x="169651" y="143773"/>
                </a:lnTo>
                <a:lnTo>
                  <a:pt x="174755" y="147284"/>
                </a:lnTo>
                <a:lnTo>
                  <a:pt x="179110" y="150577"/>
                </a:lnTo>
                <a:lnTo>
                  <a:pt x="182965" y="153725"/>
                </a:lnTo>
                <a:lnTo>
                  <a:pt x="186488" y="156776"/>
                </a:lnTo>
                <a:lnTo>
                  <a:pt x="189790" y="159762"/>
                </a:lnTo>
                <a:lnTo>
                  <a:pt x="195998" y="165620"/>
                </a:lnTo>
                <a:lnTo>
                  <a:pt x="210679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5" name="SMARTPenAnnotation96"/>
          <p:cNvSpPr/>
          <p:nvPr/>
        </p:nvSpPr>
        <p:spPr>
          <a:xfrm>
            <a:off x="7358062" y="4251960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171450" y="0"/>
                </a:moveTo>
                <a:lnTo>
                  <a:pt x="164069" y="0"/>
                </a:lnTo>
                <a:lnTo>
                  <a:pt x="161767" y="952"/>
                </a:lnTo>
                <a:lnTo>
                  <a:pt x="158328" y="2540"/>
                </a:lnTo>
                <a:lnTo>
                  <a:pt x="154129" y="4550"/>
                </a:lnTo>
                <a:lnTo>
                  <a:pt x="150378" y="7796"/>
                </a:lnTo>
                <a:lnTo>
                  <a:pt x="146924" y="11865"/>
                </a:lnTo>
                <a:lnTo>
                  <a:pt x="143670" y="16482"/>
                </a:lnTo>
                <a:lnTo>
                  <a:pt x="140547" y="20513"/>
                </a:lnTo>
                <a:lnTo>
                  <a:pt x="137513" y="24153"/>
                </a:lnTo>
                <a:lnTo>
                  <a:pt x="134538" y="27532"/>
                </a:lnTo>
                <a:lnTo>
                  <a:pt x="126153" y="36366"/>
                </a:lnTo>
                <a:lnTo>
                  <a:pt x="105246" y="57560"/>
                </a:lnTo>
                <a:lnTo>
                  <a:pt x="100644" y="63138"/>
                </a:lnTo>
                <a:lnTo>
                  <a:pt x="96624" y="68762"/>
                </a:lnTo>
                <a:lnTo>
                  <a:pt x="92991" y="74416"/>
                </a:lnTo>
                <a:lnTo>
                  <a:pt x="88664" y="80091"/>
                </a:lnTo>
                <a:lnTo>
                  <a:pt x="83875" y="85779"/>
                </a:lnTo>
                <a:lnTo>
                  <a:pt x="78776" y="91476"/>
                </a:lnTo>
                <a:lnTo>
                  <a:pt x="73472" y="96226"/>
                </a:lnTo>
                <a:lnTo>
                  <a:pt x="68032" y="100346"/>
                </a:lnTo>
                <a:lnTo>
                  <a:pt x="62499" y="104045"/>
                </a:lnTo>
                <a:lnTo>
                  <a:pt x="57858" y="108415"/>
                </a:lnTo>
                <a:lnTo>
                  <a:pt x="53812" y="113234"/>
                </a:lnTo>
                <a:lnTo>
                  <a:pt x="50163" y="118352"/>
                </a:lnTo>
                <a:lnTo>
                  <a:pt x="45824" y="123669"/>
                </a:lnTo>
                <a:lnTo>
                  <a:pt x="41027" y="129118"/>
                </a:lnTo>
                <a:lnTo>
                  <a:pt x="31569" y="139301"/>
                </a:lnTo>
                <a:lnTo>
                  <a:pt x="20889" y="150388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6" name="SMARTPenAnnotation97"/>
          <p:cNvSpPr/>
          <p:nvPr/>
        </p:nvSpPr>
        <p:spPr>
          <a:xfrm>
            <a:off x="7615237" y="4251960"/>
            <a:ext cx="214314" cy="17145"/>
          </a:xfrm>
          <a:custGeom>
            <a:avLst/>
            <a:gdLst/>
            <a:ahLst/>
            <a:cxnLst/>
            <a:rect l="0" t="0" r="0" b="0"/>
            <a:pathLst>
              <a:path w="214314" h="17145">
                <a:moveTo>
                  <a:pt x="0" y="17144"/>
                </a:moveTo>
                <a:lnTo>
                  <a:pt x="12771" y="17144"/>
                </a:lnTo>
                <a:lnTo>
                  <a:pt x="15181" y="16192"/>
                </a:lnTo>
                <a:lnTo>
                  <a:pt x="17741" y="14605"/>
                </a:lnTo>
                <a:lnTo>
                  <a:pt x="20400" y="12594"/>
                </a:lnTo>
                <a:lnTo>
                  <a:pt x="24078" y="11253"/>
                </a:lnTo>
                <a:lnTo>
                  <a:pt x="28434" y="10360"/>
                </a:lnTo>
                <a:lnTo>
                  <a:pt x="33244" y="9764"/>
                </a:lnTo>
                <a:lnTo>
                  <a:pt x="37402" y="9367"/>
                </a:lnTo>
                <a:lnTo>
                  <a:pt x="41128" y="9102"/>
                </a:lnTo>
                <a:lnTo>
                  <a:pt x="44563" y="8925"/>
                </a:lnTo>
                <a:lnTo>
                  <a:pt x="49712" y="7855"/>
                </a:lnTo>
                <a:lnTo>
                  <a:pt x="56001" y="6189"/>
                </a:lnTo>
                <a:lnTo>
                  <a:pt x="63052" y="4126"/>
                </a:lnTo>
                <a:lnTo>
                  <a:pt x="69657" y="2750"/>
                </a:lnTo>
                <a:lnTo>
                  <a:pt x="75966" y="1833"/>
                </a:lnTo>
                <a:lnTo>
                  <a:pt x="82076" y="1222"/>
                </a:lnTo>
                <a:lnTo>
                  <a:pt x="89008" y="815"/>
                </a:lnTo>
                <a:lnTo>
                  <a:pt x="104329" y="362"/>
                </a:lnTo>
                <a:lnTo>
                  <a:pt x="136599" y="47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7" name="SMARTPenAnnotation98"/>
          <p:cNvSpPr/>
          <p:nvPr/>
        </p:nvSpPr>
        <p:spPr>
          <a:xfrm>
            <a:off x="7684171" y="4320540"/>
            <a:ext cx="179670" cy="8542"/>
          </a:xfrm>
          <a:custGeom>
            <a:avLst/>
            <a:gdLst/>
            <a:ahLst/>
            <a:cxnLst/>
            <a:rect l="0" t="0" r="0" b="0"/>
            <a:pathLst>
              <a:path w="179670" h="8542">
                <a:moveTo>
                  <a:pt x="8219" y="0"/>
                </a:moveTo>
                <a:lnTo>
                  <a:pt x="0" y="0"/>
                </a:lnTo>
                <a:lnTo>
                  <a:pt x="11609" y="0"/>
                </a:lnTo>
                <a:lnTo>
                  <a:pt x="13336" y="952"/>
                </a:lnTo>
                <a:lnTo>
                  <a:pt x="14488" y="2539"/>
                </a:lnTo>
                <a:lnTo>
                  <a:pt x="15256" y="4550"/>
                </a:lnTo>
                <a:lnTo>
                  <a:pt x="16720" y="5891"/>
                </a:lnTo>
                <a:lnTo>
                  <a:pt x="18649" y="6785"/>
                </a:lnTo>
                <a:lnTo>
                  <a:pt x="20887" y="7381"/>
                </a:lnTo>
                <a:lnTo>
                  <a:pt x="24284" y="7778"/>
                </a:lnTo>
                <a:lnTo>
                  <a:pt x="28454" y="8043"/>
                </a:lnTo>
                <a:lnTo>
                  <a:pt x="37215" y="8337"/>
                </a:lnTo>
                <a:lnTo>
                  <a:pt x="48454" y="8503"/>
                </a:lnTo>
                <a:lnTo>
                  <a:pt x="58168" y="8541"/>
                </a:lnTo>
                <a:lnTo>
                  <a:pt x="63426" y="7599"/>
                </a:lnTo>
                <a:lnTo>
                  <a:pt x="68836" y="6019"/>
                </a:lnTo>
                <a:lnTo>
                  <a:pt x="74348" y="4012"/>
                </a:lnTo>
                <a:lnTo>
                  <a:pt x="79927" y="2675"/>
                </a:lnTo>
                <a:lnTo>
                  <a:pt x="85552" y="1783"/>
                </a:lnTo>
                <a:lnTo>
                  <a:pt x="91207" y="1188"/>
                </a:lnTo>
                <a:lnTo>
                  <a:pt x="96881" y="792"/>
                </a:lnTo>
                <a:lnTo>
                  <a:pt x="102569" y="528"/>
                </a:lnTo>
                <a:lnTo>
                  <a:pt x="113970" y="235"/>
                </a:lnTo>
                <a:lnTo>
                  <a:pt x="1796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8" name="SMARTPenAnnotation99"/>
          <p:cNvSpPr/>
          <p:nvPr/>
        </p:nvSpPr>
        <p:spPr>
          <a:xfrm>
            <a:off x="7940992" y="4187271"/>
            <a:ext cx="265749" cy="183478"/>
          </a:xfrm>
          <a:custGeom>
            <a:avLst/>
            <a:gdLst/>
            <a:ahLst/>
            <a:cxnLst/>
            <a:rect l="0" t="0" r="0" b="0"/>
            <a:pathLst>
              <a:path w="265749" h="183478">
                <a:moveTo>
                  <a:pt x="0" y="30399"/>
                </a:moveTo>
                <a:lnTo>
                  <a:pt x="4551" y="30399"/>
                </a:lnTo>
                <a:lnTo>
                  <a:pt x="6844" y="29446"/>
                </a:lnTo>
                <a:lnTo>
                  <a:pt x="13670" y="24507"/>
                </a:lnTo>
                <a:lnTo>
                  <a:pt x="18998" y="19816"/>
                </a:lnTo>
                <a:lnTo>
                  <a:pt x="21239" y="17628"/>
                </a:lnTo>
                <a:lnTo>
                  <a:pt x="24637" y="16170"/>
                </a:lnTo>
                <a:lnTo>
                  <a:pt x="28806" y="15198"/>
                </a:lnTo>
                <a:lnTo>
                  <a:pt x="33491" y="14550"/>
                </a:lnTo>
                <a:lnTo>
                  <a:pt x="38520" y="13166"/>
                </a:lnTo>
                <a:lnTo>
                  <a:pt x="43778" y="11290"/>
                </a:lnTo>
                <a:lnTo>
                  <a:pt x="49188" y="9087"/>
                </a:lnTo>
                <a:lnTo>
                  <a:pt x="54699" y="7619"/>
                </a:lnTo>
                <a:lnTo>
                  <a:pt x="60279" y="6639"/>
                </a:lnTo>
                <a:lnTo>
                  <a:pt x="65903" y="5987"/>
                </a:lnTo>
                <a:lnTo>
                  <a:pt x="70606" y="4599"/>
                </a:lnTo>
                <a:lnTo>
                  <a:pt x="78371" y="517"/>
                </a:lnTo>
                <a:lnTo>
                  <a:pt x="82727" y="0"/>
                </a:lnTo>
                <a:lnTo>
                  <a:pt x="87536" y="608"/>
                </a:lnTo>
                <a:lnTo>
                  <a:pt x="92647" y="1965"/>
                </a:lnTo>
                <a:lnTo>
                  <a:pt x="100867" y="3474"/>
                </a:lnTo>
                <a:lnTo>
                  <a:pt x="104392" y="3877"/>
                </a:lnTo>
                <a:lnTo>
                  <a:pt x="108647" y="5097"/>
                </a:lnTo>
                <a:lnTo>
                  <a:pt x="113389" y="6864"/>
                </a:lnTo>
                <a:lnTo>
                  <a:pt x="118456" y="8994"/>
                </a:lnTo>
                <a:lnTo>
                  <a:pt x="126624" y="11360"/>
                </a:lnTo>
                <a:lnTo>
                  <a:pt x="130137" y="11991"/>
                </a:lnTo>
                <a:lnTo>
                  <a:pt x="136578" y="15233"/>
                </a:lnTo>
                <a:lnTo>
                  <a:pt x="139630" y="17430"/>
                </a:lnTo>
                <a:lnTo>
                  <a:pt x="141664" y="19848"/>
                </a:lnTo>
                <a:lnTo>
                  <a:pt x="143020" y="22413"/>
                </a:lnTo>
                <a:lnTo>
                  <a:pt x="144527" y="27802"/>
                </a:lnTo>
                <a:lnTo>
                  <a:pt x="145197" y="33372"/>
                </a:lnTo>
                <a:lnTo>
                  <a:pt x="144423" y="36191"/>
                </a:lnTo>
                <a:lnTo>
                  <a:pt x="141023" y="41863"/>
                </a:lnTo>
                <a:lnTo>
                  <a:pt x="138783" y="45662"/>
                </a:lnTo>
                <a:lnTo>
                  <a:pt x="136336" y="50099"/>
                </a:lnTo>
                <a:lnTo>
                  <a:pt x="131079" y="60109"/>
                </a:lnTo>
                <a:lnTo>
                  <a:pt x="125568" y="70909"/>
                </a:lnTo>
                <a:lnTo>
                  <a:pt x="122764" y="75502"/>
                </a:lnTo>
                <a:lnTo>
                  <a:pt x="119943" y="79518"/>
                </a:lnTo>
                <a:lnTo>
                  <a:pt x="117109" y="83147"/>
                </a:lnTo>
                <a:lnTo>
                  <a:pt x="113316" y="87472"/>
                </a:lnTo>
                <a:lnTo>
                  <a:pt x="108880" y="92260"/>
                </a:lnTo>
                <a:lnTo>
                  <a:pt x="93539" y="108100"/>
                </a:lnTo>
                <a:lnTo>
                  <a:pt x="88076" y="113632"/>
                </a:lnTo>
                <a:lnTo>
                  <a:pt x="82530" y="118273"/>
                </a:lnTo>
                <a:lnTo>
                  <a:pt x="76927" y="122319"/>
                </a:lnTo>
                <a:lnTo>
                  <a:pt x="71287" y="125969"/>
                </a:lnTo>
                <a:lnTo>
                  <a:pt x="66575" y="130307"/>
                </a:lnTo>
                <a:lnTo>
                  <a:pt x="62481" y="135104"/>
                </a:lnTo>
                <a:lnTo>
                  <a:pt x="58799" y="140207"/>
                </a:lnTo>
                <a:lnTo>
                  <a:pt x="55392" y="144562"/>
                </a:lnTo>
                <a:lnTo>
                  <a:pt x="52168" y="148417"/>
                </a:lnTo>
                <a:lnTo>
                  <a:pt x="49066" y="151940"/>
                </a:lnTo>
                <a:lnTo>
                  <a:pt x="43080" y="158395"/>
                </a:lnTo>
                <a:lnTo>
                  <a:pt x="36026" y="165748"/>
                </a:lnTo>
                <a:lnTo>
                  <a:pt x="35448" y="167304"/>
                </a:lnTo>
                <a:lnTo>
                  <a:pt x="34805" y="171573"/>
                </a:lnTo>
                <a:lnTo>
                  <a:pt x="34335" y="175731"/>
                </a:lnTo>
                <a:lnTo>
                  <a:pt x="39390" y="178493"/>
                </a:lnTo>
                <a:lnTo>
                  <a:pt x="47035" y="181944"/>
                </a:lnTo>
                <a:lnTo>
                  <a:pt x="53606" y="183477"/>
                </a:lnTo>
                <a:lnTo>
                  <a:pt x="57646" y="182933"/>
                </a:lnTo>
                <a:lnTo>
                  <a:pt x="62243" y="181618"/>
                </a:lnTo>
                <a:lnTo>
                  <a:pt x="67212" y="179789"/>
                </a:lnTo>
                <a:lnTo>
                  <a:pt x="75276" y="177757"/>
                </a:lnTo>
                <a:lnTo>
                  <a:pt x="82985" y="175901"/>
                </a:lnTo>
                <a:lnTo>
                  <a:pt x="87709" y="174073"/>
                </a:lnTo>
                <a:lnTo>
                  <a:pt x="92762" y="171902"/>
                </a:lnTo>
                <a:lnTo>
                  <a:pt x="98990" y="170454"/>
                </a:lnTo>
                <a:lnTo>
                  <a:pt x="105998" y="169489"/>
                </a:lnTo>
                <a:lnTo>
                  <a:pt x="113528" y="168846"/>
                </a:lnTo>
                <a:lnTo>
                  <a:pt x="120453" y="168417"/>
                </a:lnTo>
                <a:lnTo>
                  <a:pt x="133228" y="167940"/>
                </a:lnTo>
                <a:lnTo>
                  <a:pt x="140253" y="166860"/>
                </a:lnTo>
                <a:lnTo>
                  <a:pt x="147795" y="165188"/>
                </a:lnTo>
                <a:lnTo>
                  <a:pt x="155680" y="163121"/>
                </a:lnTo>
                <a:lnTo>
                  <a:pt x="162842" y="161742"/>
                </a:lnTo>
                <a:lnTo>
                  <a:pt x="169522" y="160824"/>
                </a:lnTo>
                <a:lnTo>
                  <a:pt x="175879" y="160211"/>
                </a:lnTo>
                <a:lnTo>
                  <a:pt x="182976" y="158850"/>
                </a:lnTo>
                <a:lnTo>
                  <a:pt x="190563" y="156990"/>
                </a:lnTo>
                <a:lnTo>
                  <a:pt x="198480" y="154798"/>
                </a:lnTo>
                <a:lnTo>
                  <a:pt x="205663" y="153336"/>
                </a:lnTo>
                <a:lnTo>
                  <a:pt x="212356" y="152362"/>
                </a:lnTo>
                <a:lnTo>
                  <a:pt x="218723" y="151713"/>
                </a:lnTo>
                <a:lnTo>
                  <a:pt x="223920" y="151280"/>
                </a:lnTo>
                <a:lnTo>
                  <a:pt x="228338" y="150991"/>
                </a:lnTo>
                <a:lnTo>
                  <a:pt x="232235" y="150799"/>
                </a:lnTo>
                <a:lnTo>
                  <a:pt x="236739" y="149718"/>
                </a:lnTo>
                <a:lnTo>
                  <a:pt x="241646" y="148044"/>
                </a:lnTo>
                <a:lnTo>
                  <a:pt x="246822" y="145977"/>
                </a:lnTo>
                <a:lnTo>
                  <a:pt x="255113" y="143679"/>
                </a:lnTo>
                <a:lnTo>
                  <a:pt x="265748" y="1418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9" name="SMARTPenAnnotation100"/>
          <p:cNvSpPr/>
          <p:nvPr/>
        </p:nvSpPr>
        <p:spPr>
          <a:xfrm>
            <a:off x="7135177" y="4011964"/>
            <a:ext cx="1198771" cy="540000"/>
          </a:xfrm>
          <a:custGeom>
            <a:avLst/>
            <a:gdLst/>
            <a:ahLst/>
            <a:cxnLst/>
            <a:rect l="0" t="0" r="0" b="0"/>
            <a:pathLst>
              <a:path w="1198771" h="540000">
                <a:moveTo>
                  <a:pt x="8573" y="145698"/>
                </a:moveTo>
                <a:lnTo>
                  <a:pt x="20504" y="145698"/>
                </a:lnTo>
                <a:lnTo>
                  <a:pt x="23195" y="144746"/>
                </a:lnTo>
                <a:lnTo>
                  <a:pt x="28724" y="141148"/>
                </a:lnTo>
                <a:lnTo>
                  <a:pt x="36896" y="138913"/>
                </a:lnTo>
                <a:lnTo>
                  <a:pt x="71349" y="137283"/>
                </a:lnTo>
                <a:lnTo>
                  <a:pt x="86955" y="136243"/>
                </a:lnTo>
                <a:lnTo>
                  <a:pt x="122798" y="130354"/>
                </a:lnTo>
                <a:lnTo>
                  <a:pt x="155129" y="129087"/>
                </a:lnTo>
                <a:lnTo>
                  <a:pt x="188839" y="126171"/>
                </a:lnTo>
                <a:lnTo>
                  <a:pt x="225497" y="121815"/>
                </a:lnTo>
                <a:lnTo>
                  <a:pt x="252621" y="119843"/>
                </a:lnTo>
                <a:lnTo>
                  <a:pt x="280551" y="115792"/>
                </a:lnTo>
                <a:lnTo>
                  <a:pt x="308839" y="110816"/>
                </a:lnTo>
                <a:lnTo>
                  <a:pt x="413187" y="91371"/>
                </a:lnTo>
                <a:lnTo>
                  <a:pt x="481350" y="79969"/>
                </a:lnTo>
                <a:lnTo>
                  <a:pt x="795938" y="31398"/>
                </a:lnTo>
                <a:lnTo>
                  <a:pt x="830953" y="28223"/>
                </a:lnTo>
                <a:lnTo>
                  <a:pt x="864612" y="25860"/>
                </a:lnTo>
                <a:lnTo>
                  <a:pt x="895448" y="21634"/>
                </a:lnTo>
                <a:lnTo>
                  <a:pt x="944132" y="13900"/>
                </a:lnTo>
                <a:lnTo>
                  <a:pt x="975240" y="10921"/>
                </a:lnTo>
                <a:lnTo>
                  <a:pt x="1004940" y="8645"/>
                </a:lnTo>
                <a:lnTo>
                  <a:pt x="1034015" y="4458"/>
                </a:lnTo>
                <a:lnTo>
                  <a:pt x="1060273" y="1962"/>
                </a:lnTo>
                <a:lnTo>
                  <a:pt x="1096475" y="557"/>
                </a:lnTo>
                <a:lnTo>
                  <a:pt x="1156209" y="0"/>
                </a:lnTo>
                <a:lnTo>
                  <a:pt x="1166651" y="2521"/>
                </a:lnTo>
                <a:lnTo>
                  <a:pt x="1176689" y="6817"/>
                </a:lnTo>
                <a:lnTo>
                  <a:pt x="1184326" y="11900"/>
                </a:lnTo>
                <a:lnTo>
                  <a:pt x="1186743" y="14590"/>
                </a:lnTo>
                <a:lnTo>
                  <a:pt x="1188355" y="17335"/>
                </a:lnTo>
                <a:lnTo>
                  <a:pt x="1189429" y="20118"/>
                </a:lnTo>
                <a:lnTo>
                  <a:pt x="1193163" y="25750"/>
                </a:lnTo>
                <a:lnTo>
                  <a:pt x="1195492" y="28585"/>
                </a:lnTo>
                <a:lnTo>
                  <a:pt x="1197044" y="32380"/>
                </a:lnTo>
                <a:lnTo>
                  <a:pt x="1198770" y="41677"/>
                </a:lnTo>
                <a:lnTo>
                  <a:pt x="1198277" y="45871"/>
                </a:lnTo>
                <a:lnTo>
                  <a:pt x="1196997" y="49619"/>
                </a:lnTo>
                <a:lnTo>
                  <a:pt x="1195191" y="53071"/>
                </a:lnTo>
                <a:lnTo>
                  <a:pt x="1193184" y="61985"/>
                </a:lnTo>
                <a:lnTo>
                  <a:pt x="1191339" y="72297"/>
                </a:lnTo>
                <a:lnTo>
                  <a:pt x="1184945" y="88813"/>
                </a:lnTo>
                <a:lnTo>
                  <a:pt x="1179740" y="100096"/>
                </a:lnTo>
                <a:lnTo>
                  <a:pt x="1176791" y="111461"/>
                </a:lnTo>
                <a:lnTo>
                  <a:pt x="1175481" y="122861"/>
                </a:lnTo>
                <a:lnTo>
                  <a:pt x="1174898" y="134279"/>
                </a:lnTo>
                <a:lnTo>
                  <a:pt x="1172100" y="148243"/>
                </a:lnTo>
                <a:lnTo>
                  <a:pt x="1168633" y="163974"/>
                </a:lnTo>
                <a:lnTo>
                  <a:pt x="1167092" y="180490"/>
                </a:lnTo>
                <a:lnTo>
                  <a:pt x="1166408" y="194816"/>
                </a:lnTo>
                <a:lnTo>
                  <a:pt x="1166104" y="208486"/>
                </a:lnTo>
                <a:lnTo>
                  <a:pt x="1165893" y="244383"/>
                </a:lnTo>
                <a:lnTo>
                  <a:pt x="1168414" y="259091"/>
                </a:lnTo>
                <a:lnTo>
                  <a:pt x="1171758" y="274200"/>
                </a:lnTo>
                <a:lnTo>
                  <a:pt x="1173244" y="287265"/>
                </a:lnTo>
                <a:lnTo>
                  <a:pt x="1171364" y="301962"/>
                </a:lnTo>
                <a:lnTo>
                  <a:pt x="1169529" y="309881"/>
                </a:lnTo>
                <a:lnTo>
                  <a:pt x="1169259" y="317066"/>
                </a:lnTo>
                <a:lnTo>
                  <a:pt x="1171498" y="330129"/>
                </a:lnTo>
                <a:lnTo>
                  <a:pt x="1173129" y="342285"/>
                </a:lnTo>
                <a:lnTo>
                  <a:pt x="1173853" y="354038"/>
                </a:lnTo>
                <a:lnTo>
                  <a:pt x="1174175" y="365611"/>
                </a:lnTo>
                <a:lnTo>
                  <a:pt x="1174426" y="405226"/>
                </a:lnTo>
                <a:lnTo>
                  <a:pt x="1174431" y="414154"/>
                </a:lnTo>
                <a:lnTo>
                  <a:pt x="1173479" y="417061"/>
                </a:lnTo>
                <a:lnTo>
                  <a:pt x="1169881" y="422831"/>
                </a:lnTo>
                <a:lnTo>
                  <a:pt x="1167647" y="431111"/>
                </a:lnTo>
                <a:lnTo>
                  <a:pt x="1167052" y="435986"/>
                </a:lnTo>
                <a:lnTo>
                  <a:pt x="1165702" y="439236"/>
                </a:lnTo>
                <a:lnTo>
                  <a:pt x="1163850" y="441402"/>
                </a:lnTo>
                <a:lnTo>
                  <a:pt x="1156692" y="446992"/>
                </a:lnTo>
                <a:lnTo>
                  <a:pt x="1150356" y="452009"/>
                </a:lnTo>
                <a:lnTo>
                  <a:pt x="1141189" y="457413"/>
                </a:lnTo>
                <a:lnTo>
                  <a:pt x="1130765" y="460451"/>
                </a:lnTo>
                <a:lnTo>
                  <a:pt x="1119783" y="462753"/>
                </a:lnTo>
                <a:lnTo>
                  <a:pt x="1102889" y="468452"/>
                </a:lnTo>
                <a:lnTo>
                  <a:pt x="1080114" y="473400"/>
                </a:lnTo>
                <a:lnTo>
                  <a:pt x="1074407" y="475609"/>
                </a:lnTo>
                <a:lnTo>
                  <a:pt x="1052720" y="478717"/>
                </a:lnTo>
                <a:lnTo>
                  <a:pt x="1019793" y="479767"/>
                </a:lnTo>
                <a:lnTo>
                  <a:pt x="972670" y="479992"/>
                </a:lnTo>
                <a:lnTo>
                  <a:pt x="944154" y="484566"/>
                </a:lnTo>
                <a:lnTo>
                  <a:pt x="913056" y="487403"/>
                </a:lnTo>
                <a:lnTo>
                  <a:pt x="884263" y="488244"/>
                </a:lnTo>
                <a:lnTo>
                  <a:pt x="632701" y="488598"/>
                </a:lnTo>
                <a:lnTo>
                  <a:pt x="597571" y="493149"/>
                </a:lnTo>
                <a:lnTo>
                  <a:pt x="571975" y="495383"/>
                </a:lnTo>
                <a:lnTo>
                  <a:pt x="545676" y="496376"/>
                </a:lnTo>
                <a:lnTo>
                  <a:pt x="509450" y="496935"/>
                </a:lnTo>
                <a:lnTo>
                  <a:pt x="474587" y="498053"/>
                </a:lnTo>
                <a:lnTo>
                  <a:pt x="440127" y="503042"/>
                </a:lnTo>
                <a:lnTo>
                  <a:pt x="404834" y="504943"/>
                </a:lnTo>
                <a:lnTo>
                  <a:pt x="378364" y="505387"/>
                </a:lnTo>
                <a:lnTo>
                  <a:pt x="341237" y="510189"/>
                </a:lnTo>
                <a:lnTo>
                  <a:pt x="306107" y="513093"/>
                </a:lnTo>
                <a:lnTo>
                  <a:pt x="276118" y="513953"/>
                </a:lnTo>
                <a:lnTo>
                  <a:pt x="244584" y="518759"/>
                </a:lnTo>
                <a:lnTo>
                  <a:pt x="200748" y="523025"/>
                </a:lnTo>
                <a:lnTo>
                  <a:pt x="163585" y="529512"/>
                </a:lnTo>
                <a:lnTo>
                  <a:pt x="147000" y="531547"/>
                </a:lnTo>
                <a:lnTo>
                  <a:pt x="118290" y="538075"/>
                </a:lnTo>
                <a:lnTo>
                  <a:pt x="84721" y="539775"/>
                </a:lnTo>
                <a:lnTo>
                  <a:pt x="61793" y="539999"/>
                </a:lnTo>
                <a:lnTo>
                  <a:pt x="58340" y="539058"/>
                </a:lnTo>
                <a:lnTo>
                  <a:pt x="56039" y="537478"/>
                </a:lnTo>
                <a:lnTo>
                  <a:pt x="54505" y="535472"/>
                </a:lnTo>
                <a:lnTo>
                  <a:pt x="52529" y="534135"/>
                </a:lnTo>
                <a:lnTo>
                  <a:pt x="45197" y="531300"/>
                </a:lnTo>
                <a:lnTo>
                  <a:pt x="39774" y="527262"/>
                </a:lnTo>
                <a:lnTo>
                  <a:pt x="37945" y="524852"/>
                </a:lnTo>
                <a:lnTo>
                  <a:pt x="36727" y="522292"/>
                </a:lnTo>
                <a:lnTo>
                  <a:pt x="35914" y="519634"/>
                </a:lnTo>
                <a:lnTo>
                  <a:pt x="32473" y="514139"/>
                </a:lnTo>
                <a:lnTo>
                  <a:pt x="30221" y="511340"/>
                </a:lnTo>
                <a:lnTo>
                  <a:pt x="28720" y="507570"/>
                </a:lnTo>
                <a:lnTo>
                  <a:pt x="26607" y="493161"/>
                </a:lnTo>
                <a:lnTo>
                  <a:pt x="25982" y="476827"/>
                </a:lnTo>
                <a:lnTo>
                  <a:pt x="25752" y="443998"/>
                </a:lnTo>
                <a:lnTo>
                  <a:pt x="28273" y="430358"/>
                </a:lnTo>
                <a:lnTo>
                  <a:pt x="31616" y="416994"/>
                </a:lnTo>
                <a:lnTo>
                  <a:pt x="33101" y="401529"/>
                </a:lnTo>
                <a:lnTo>
                  <a:pt x="36302" y="387671"/>
                </a:lnTo>
                <a:lnTo>
                  <a:pt x="39947" y="374209"/>
                </a:lnTo>
                <a:lnTo>
                  <a:pt x="41567" y="358701"/>
                </a:lnTo>
                <a:lnTo>
                  <a:pt x="42287" y="344823"/>
                </a:lnTo>
                <a:lnTo>
                  <a:pt x="41654" y="331353"/>
                </a:lnTo>
                <a:lnTo>
                  <a:pt x="38198" y="315841"/>
                </a:lnTo>
                <a:lnTo>
                  <a:pt x="36027" y="301962"/>
                </a:lnTo>
                <a:lnTo>
                  <a:pt x="34110" y="289444"/>
                </a:lnTo>
                <a:lnTo>
                  <a:pt x="28628" y="272638"/>
                </a:lnTo>
                <a:lnTo>
                  <a:pt x="26580" y="260251"/>
                </a:lnTo>
                <a:lnTo>
                  <a:pt x="26101" y="250268"/>
                </a:lnTo>
                <a:lnTo>
                  <a:pt x="25020" y="245891"/>
                </a:lnTo>
                <a:lnTo>
                  <a:pt x="21280" y="238488"/>
                </a:lnTo>
                <a:lnTo>
                  <a:pt x="8657" y="223106"/>
                </a:lnTo>
                <a:lnTo>
                  <a:pt x="0" y="214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5" name="Group 1114"/>
          <p:cNvGrpSpPr/>
          <p:nvPr/>
        </p:nvGrpSpPr>
        <p:grpSpPr>
          <a:xfrm>
            <a:off x="3586175" y="4149090"/>
            <a:ext cx="2777478" cy="1954379"/>
            <a:chOff x="3586175" y="4149090"/>
            <a:chExt cx="2777478" cy="1954379"/>
          </a:xfrm>
        </p:grpSpPr>
        <p:sp>
          <p:nvSpPr>
            <p:cNvPr id="1090" name="SMARTPenAnnotation101"/>
            <p:cNvSpPr/>
            <p:nvPr/>
          </p:nvSpPr>
          <p:spPr>
            <a:xfrm>
              <a:off x="3586175" y="4260586"/>
              <a:ext cx="291056" cy="428164"/>
            </a:xfrm>
            <a:custGeom>
              <a:avLst/>
              <a:gdLst/>
              <a:ahLst/>
              <a:cxnLst/>
              <a:rect l="0" t="0" r="0" b="0"/>
              <a:pathLst>
                <a:path w="291056" h="428164">
                  <a:moveTo>
                    <a:pt x="85712" y="94243"/>
                  </a:moveTo>
                  <a:lnTo>
                    <a:pt x="78331" y="94243"/>
                  </a:lnTo>
                  <a:lnTo>
                    <a:pt x="77934" y="93291"/>
                  </a:lnTo>
                  <a:lnTo>
                    <a:pt x="77493" y="89693"/>
                  </a:lnTo>
                  <a:lnTo>
                    <a:pt x="76423" y="88352"/>
                  </a:lnTo>
                  <a:lnTo>
                    <a:pt x="74757" y="87459"/>
                  </a:lnTo>
                  <a:lnTo>
                    <a:pt x="68929" y="85776"/>
                  </a:lnTo>
                  <a:lnTo>
                    <a:pt x="73225" y="85702"/>
                  </a:lnTo>
                  <a:lnTo>
                    <a:pt x="74530" y="84739"/>
                  </a:lnTo>
                  <a:lnTo>
                    <a:pt x="75400" y="83145"/>
                  </a:lnTo>
                  <a:lnTo>
                    <a:pt x="76796" y="78293"/>
                  </a:lnTo>
                  <a:lnTo>
                    <a:pt x="83916" y="70491"/>
                  </a:lnTo>
                  <a:lnTo>
                    <a:pt x="91741" y="61594"/>
                  </a:lnTo>
                  <a:lnTo>
                    <a:pt x="100093" y="48269"/>
                  </a:lnTo>
                  <a:lnTo>
                    <a:pt x="105756" y="41108"/>
                  </a:lnTo>
                  <a:lnTo>
                    <a:pt x="113988" y="34751"/>
                  </a:lnTo>
                  <a:lnTo>
                    <a:pt x="118850" y="31721"/>
                  </a:lnTo>
                  <a:lnTo>
                    <a:pt x="126792" y="23276"/>
                  </a:lnTo>
                  <a:lnTo>
                    <a:pt x="130244" y="18357"/>
                  </a:lnTo>
                  <a:lnTo>
                    <a:pt x="135402" y="14125"/>
                  </a:lnTo>
                  <a:lnTo>
                    <a:pt x="141699" y="10351"/>
                  </a:lnTo>
                  <a:lnTo>
                    <a:pt x="148754" y="6883"/>
                  </a:lnTo>
                  <a:lnTo>
                    <a:pt x="155362" y="4571"/>
                  </a:lnTo>
                  <a:lnTo>
                    <a:pt x="161674" y="3029"/>
                  </a:lnTo>
                  <a:lnTo>
                    <a:pt x="167785" y="2001"/>
                  </a:lnTo>
                  <a:lnTo>
                    <a:pt x="173765" y="1317"/>
                  </a:lnTo>
                  <a:lnTo>
                    <a:pt x="179657" y="860"/>
                  </a:lnTo>
                  <a:lnTo>
                    <a:pt x="185489" y="555"/>
                  </a:lnTo>
                  <a:lnTo>
                    <a:pt x="197050" y="217"/>
                  </a:lnTo>
                  <a:lnTo>
                    <a:pt x="215443" y="0"/>
                  </a:lnTo>
                  <a:lnTo>
                    <a:pt x="218872" y="934"/>
                  </a:lnTo>
                  <a:lnTo>
                    <a:pt x="225222" y="4513"/>
                  </a:lnTo>
                  <a:lnTo>
                    <a:pt x="233759" y="9278"/>
                  </a:lnTo>
                  <a:lnTo>
                    <a:pt x="238702" y="11883"/>
                  </a:lnTo>
                  <a:lnTo>
                    <a:pt x="246735" y="17316"/>
                  </a:lnTo>
                  <a:lnTo>
                    <a:pt x="250211" y="20099"/>
                  </a:lnTo>
                  <a:lnTo>
                    <a:pt x="256612" y="28270"/>
                  </a:lnTo>
                  <a:lnTo>
                    <a:pt x="262633" y="38252"/>
                  </a:lnTo>
                  <a:lnTo>
                    <a:pt x="268483" y="49038"/>
                  </a:lnTo>
                  <a:lnTo>
                    <a:pt x="271377" y="55535"/>
                  </a:lnTo>
                  <a:lnTo>
                    <a:pt x="274259" y="62722"/>
                  </a:lnTo>
                  <a:lnTo>
                    <a:pt x="277132" y="70372"/>
                  </a:lnTo>
                  <a:lnTo>
                    <a:pt x="279048" y="77377"/>
                  </a:lnTo>
                  <a:lnTo>
                    <a:pt x="281177" y="90240"/>
                  </a:lnTo>
                  <a:lnTo>
                    <a:pt x="282697" y="97289"/>
                  </a:lnTo>
                  <a:lnTo>
                    <a:pt x="284663" y="104847"/>
                  </a:lnTo>
                  <a:lnTo>
                    <a:pt x="286926" y="112742"/>
                  </a:lnTo>
                  <a:lnTo>
                    <a:pt x="288435" y="119911"/>
                  </a:lnTo>
                  <a:lnTo>
                    <a:pt x="290111" y="132957"/>
                  </a:lnTo>
                  <a:lnTo>
                    <a:pt x="290558" y="140055"/>
                  </a:lnTo>
                  <a:lnTo>
                    <a:pt x="290856" y="147644"/>
                  </a:lnTo>
                  <a:lnTo>
                    <a:pt x="291055" y="155561"/>
                  </a:lnTo>
                  <a:lnTo>
                    <a:pt x="290235" y="163697"/>
                  </a:lnTo>
                  <a:lnTo>
                    <a:pt x="288735" y="171979"/>
                  </a:lnTo>
                  <a:lnTo>
                    <a:pt x="286783" y="180357"/>
                  </a:lnTo>
                  <a:lnTo>
                    <a:pt x="285482" y="187847"/>
                  </a:lnTo>
                  <a:lnTo>
                    <a:pt x="284615" y="194746"/>
                  </a:lnTo>
                  <a:lnTo>
                    <a:pt x="284036" y="201250"/>
                  </a:lnTo>
                  <a:lnTo>
                    <a:pt x="282698" y="208444"/>
                  </a:lnTo>
                  <a:lnTo>
                    <a:pt x="280854" y="216097"/>
                  </a:lnTo>
                  <a:lnTo>
                    <a:pt x="278671" y="224057"/>
                  </a:lnTo>
                  <a:lnTo>
                    <a:pt x="276264" y="231268"/>
                  </a:lnTo>
                  <a:lnTo>
                    <a:pt x="268325" y="251472"/>
                  </a:lnTo>
                  <a:lnTo>
                    <a:pt x="262758" y="266993"/>
                  </a:lnTo>
                  <a:lnTo>
                    <a:pt x="258988" y="274180"/>
                  </a:lnTo>
                  <a:lnTo>
                    <a:pt x="254570" y="280876"/>
                  </a:lnTo>
                  <a:lnTo>
                    <a:pt x="245532" y="293396"/>
                  </a:lnTo>
                  <a:lnTo>
                    <a:pt x="238341" y="305311"/>
                  </a:lnTo>
                  <a:lnTo>
                    <a:pt x="229430" y="316957"/>
                  </a:lnTo>
                  <a:lnTo>
                    <a:pt x="224386" y="322729"/>
                  </a:lnTo>
                  <a:lnTo>
                    <a:pt x="219119" y="328482"/>
                  </a:lnTo>
                  <a:lnTo>
                    <a:pt x="208187" y="339955"/>
                  </a:lnTo>
                  <a:lnTo>
                    <a:pt x="199518" y="351403"/>
                  </a:lnTo>
                  <a:lnTo>
                    <a:pt x="191537" y="362842"/>
                  </a:lnTo>
                  <a:lnTo>
                    <a:pt x="186742" y="368559"/>
                  </a:lnTo>
                  <a:lnTo>
                    <a:pt x="181640" y="374276"/>
                  </a:lnTo>
                  <a:lnTo>
                    <a:pt x="176334" y="379039"/>
                  </a:lnTo>
                  <a:lnTo>
                    <a:pt x="170892" y="383167"/>
                  </a:lnTo>
                  <a:lnTo>
                    <a:pt x="165359" y="386872"/>
                  </a:lnTo>
                  <a:lnTo>
                    <a:pt x="159765" y="391247"/>
                  </a:lnTo>
                  <a:lnTo>
                    <a:pt x="154130" y="396068"/>
                  </a:lnTo>
                  <a:lnTo>
                    <a:pt x="148469" y="401187"/>
                  </a:lnTo>
                  <a:lnTo>
                    <a:pt x="142790" y="405553"/>
                  </a:lnTo>
                  <a:lnTo>
                    <a:pt x="137099" y="409415"/>
                  </a:lnTo>
                  <a:lnTo>
                    <a:pt x="131400" y="412943"/>
                  </a:lnTo>
                  <a:lnTo>
                    <a:pt x="125696" y="415295"/>
                  </a:lnTo>
                  <a:lnTo>
                    <a:pt x="119988" y="416863"/>
                  </a:lnTo>
                  <a:lnTo>
                    <a:pt x="114278" y="417908"/>
                  </a:lnTo>
                  <a:lnTo>
                    <a:pt x="108566" y="419558"/>
                  </a:lnTo>
                  <a:lnTo>
                    <a:pt x="102853" y="421609"/>
                  </a:lnTo>
                  <a:lnTo>
                    <a:pt x="97139" y="423930"/>
                  </a:lnTo>
                  <a:lnTo>
                    <a:pt x="88251" y="426508"/>
                  </a:lnTo>
                  <a:lnTo>
                    <a:pt x="80173" y="427654"/>
                  </a:lnTo>
                  <a:lnTo>
                    <a:pt x="75352" y="427960"/>
                  </a:lnTo>
                  <a:lnTo>
                    <a:pt x="70232" y="428163"/>
                  </a:lnTo>
                  <a:lnTo>
                    <a:pt x="65867" y="427347"/>
                  </a:lnTo>
                  <a:lnTo>
                    <a:pt x="58477" y="423899"/>
                  </a:lnTo>
                  <a:lnTo>
                    <a:pt x="49478" y="421733"/>
                  </a:lnTo>
                  <a:lnTo>
                    <a:pt x="44411" y="421154"/>
                  </a:lnTo>
                  <a:lnTo>
                    <a:pt x="40080" y="419817"/>
                  </a:lnTo>
                  <a:lnTo>
                    <a:pt x="32729" y="415790"/>
                  </a:lnTo>
                  <a:lnTo>
                    <a:pt x="26286" y="408286"/>
                  </a:lnTo>
                  <a:lnTo>
                    <a:pt x="17305" y="395891"/>
                  </a:lnTo>
                  <a:lnTo>
                    <a:pt x="8611" y="386186"/>
                  </a:lnTo>
                  <a:lnTo>
                    <a:pt x="5736" y="383169"/>
                  </a:lnTo>
                  <a:lnTo>
                    <a:pt x="3820" y="379253"/>
                  </a:lnTo>
                  <a:lnTo>
                    <a:pt x="1690" y="369822"/>
                  </a:lnTo>
                  <a:lnTo>
                    <a:pt x="492" y="358353"/>
                  </a:lnTo>
                  <a:lnTo>
                    <a:pt x="211" y="349420"/>
                  </a:lnTo>
                  <a:lnTo>
                    <a:pt x="0" y="318678"/>
                  </a:lnTo>
                  <a:lnTo>
                    <a:pt x="948" y="315304"/>
                  </a:lnTo>
                  <a:lnTo>
                    <a:pt x="2533" y="313055"/>
                  </a:lnTo>
                  <a:lnTo>
                    <a:pt x="9314" y="307349"/>
                  </a:lnTo>
                  <a:lnTo>
                    <a:pt x="17355" y="299626"/>
                  </a:lnTo>
                  <a:lnTo>
                    <a:pt x="23899" y="294110"/>
                  </a:lnTo>
                  <a:lnTo>
                    <a:pt x="28310" y="291305"/>
                  </a:lnTo>
                  <a:lnTo>
                    <a:pt x="37341" y="286601"/>
                  </a:lnTo>
                  <a:lnTo>
                    <a:pt x="44528" y="284511"/>
                  </a:lnTo>
                  <a:lnTo>
                    <a:pt x="53438" y="281042"/>
                  </a:lnTo>
                  <a:lnTo>
                    <a:pt x="58481" y="278784"/>
                  </a:lnTo>
                  <a:lnTo>
                    <a:pt x="63748" y="277278"/>
                  </a:lnTo>
                  <a:lnTo>
                    <a:pt x="69165" y="276274"/>
                  </a:lnTo>
                  <a:lnTo>
                    <a:pt x="74680" y="275604"/>
                  </a:lnTo>
                  <a:lnTo>
                    <a:pt x="80263" y="276111"/>
                  </a:lnTo>
                  <a:lnTo>
                    <a:pt x="85890" y="277401"/>
                  </a:lnTo>
                  <a:lnTo>
                    <a:pt x="91545" y="279214"/>
                  </a:lnTo>
                  <a:lnTo>
                    <a:pt x="97221" y="280422"/>
                  </a:lnTo>
                  <a:lnTo>
                    <a:pt x="102909" y="281228"/>
                  </a:lnTo>
                  <a:lnTo>
                    <a:pt x="108607" y="281765"/>
                  </a:lnTo>
                  <a:lnTo>
                    <a:pt x="114310" y="283075"/>
                  </a:lnTo>
                  <a:lnTo>
                    <a:pt x="120018" y="284901"/>
                  </a:lnTo>
                  <a:lnTo>
                    <a:pt x="125728" y="287072"/>
                  </a:lnTo>
                  <a:lnTo>
                    <a:pt x="139692" y="292022"/>
                  </a:lnTo>
                  <a:lnTo>
                    <a:pt x="147416" y="294676"/>
                  </a:lnTo>
                  <a:lnTo>
                    <a:pt x="153518" y="297398"/>
                  </a:lnTo>
                  <a:lnTo>
                    <a:pt x="158539" y="300165"/>
                  </a:lnTo>
                  <a:lnTo>
                    <a:pt x="167609" y="305779"/>
                  </a:lnTo>
                  <a:lnTo>
                    <a:pt x="172695" y="308610"/>
                  </a:lnTo>
                  <a:lnTo>
                    <a:pt x="183426" y="314295"/>
                  </a:lnTo>
                  <a:lnTo>
                    <a:pt x="194546" y="319997"/>
                  </a:lnTo>
                  <a:lnTo>
                    <a:pt x="200177" y="323803"/>
                  </a:lnTo>
                  <a:lnTo>
                    <a:pt x="205837" y="328246"/>
                  </a:lnTo>
                  <a:lnTo>
                    <a:pt x="211516" y="333113"/>
                  </a:lnTo>
                  <a:lnTo>
                    <a:pt x="220365" y="341060"/>
                  </a:lnTo>
                  <a:lnTo>
                    <a:pt x="227473" y="347767"/>
                  </a:lnTo>
                  <a:lnTo>
                    <a:pt x="242728" y="362744"/>
                  </a:lnTo>
                  <a:lnTo>
                    <a:pt x="244681" y="365637"/>
                  </a:lnTo>
                  <a:lnTo>
                    <a:pt x="248384" y="374258"/>
                  </a:lnTo>
                  <a:lnTo>
                    <a:pt x="254138" y="382845"/>
                  </a:lnTo>
                  <a:lnTo>
                    <a:pt x="257219" y="391422"/>
                  </a:lnTo>
                  <a:lnTo>
                    <a:pt x="264425" y="401160"/>
                  </a:lnTo>
                  <a:lnTo>
                    <a:pt x="265153" y="404641"/>
                  </a:lnTo>
                  <a:lnTo>
                    <a:pt x="265347" y="406903"/>
                  </a:lnTo>
                  <a:lnTo>
                    <a:pt x="266428" y="408411"/>
                  </a:lnTo>
                  <a:lnTo>
                    <a:pt x="268102" y="409416"/>
                  </a:lnTo>
                  <a:lnTo>
                    <a:pt x="270171" y="410086"/>
                  </a:lnTo>
                  <a:lnTo>
                    <a:pt x="271549" y="411485"/>
                  </a:lnTo>
                  <a:lnTo>
                    <a:pt x="272468" y="413370"/>
                  </a:lnTo>
                  <a:lnTo>
                    <a:pt x="274307" y="4199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1" name="SMARTPenAnnotation102"/>
            <p:cNvSpPr/>
            <p:nvPr/>
          </p:nvSpPr>
          <p:spPr>
            <a:xfrm>
              <a:off x="4049077" y="4406295"/>
              <a:ext cx="308611" cy="17116"/>
            </a:xfrm>
            <a:custGeom>
              <a:avLst/>
              <a:gdLst/>
              <a:ahLst/>
              <a:cxnLst/>
              <a:rect l="0" t="0" r="0" b="0"/>
              <a:pathLst>
                <a:path w="308611" h="17116">
                  <a:moveTo>
                    <a:pt x="0" y="8542"/>
                  </a:moveTo>
                  <a:lnTo>
                    <a:pt x="49188" y="8542"/>
                  </a:lnTo>
                  <a:lnTo>
                    <a:pt x="53746" y="7590"/>
                  </a:lnTo>
                  <a:lnTo>
                    <a:pt x="57739" y="6002"/>
                  </a:lnTo>
                  <a:lnTo>
                    <a:pt x="61353" y="3992"/>
                  </a:lnTo>
                  <a:lnTo>
                    <a:pt x="66619" y="2650"/>
                  </a:lnTo>
                  <a:lnTo>
                    <a:pt x="72988" y="1757"/>
                  </a:lnTo>
                  <a:lnTo>
                    <a:pt x="80091" y="1161"/>
                  </a:lnTo>
                  <a:lnTo>
                    <a:pt x="86732" y="764"/>
                  </a:lnTo>
                  <a:lnTo>
                    <a:pt x="99190" y="323"/>
                  </a:lnTo>
                  <a:lnTo>
                    <a:pt x="116914" y="74"/>
                  </a:lnTo>
                  <a:lnTo>
                    <a:pt x="138782" y="0"/>
                  </a:lnTo>
                  <a:lnTo>
                    <a:pt x="146813" y="943"/>
                  </a:lnTo>
                  <a:lnTo>
                    <a:pt x="155026" y="2523"/>
                  </a:lnTo>
                  <a:lnTo>
                    <a:pt x="163358" y="4529"/>
                  </a:lnTo>
                  <a:lnTo>
                    <a:pt x="170818" y="5867"/>
                  </a:lnTo>
                  <a:lnTo>
                    <a:pt x="177696" y="6759"/>
                  </a:lnTo>
                  <a:lnTo>
                    <a:pt x="184187" y="7353"/>
                  </a:lnTo>
                  <a:lnTo>
                    <a:pt x="190418" y="7749"/>
                  </a:lnTo>
                  <a:lnTo>
                    <a:pt x="202423" y="8190"/>
                  </a:lnTo>
                  <a:lnTo>
                    <a:pt x="225652" y="8473"/>
                  </a:lnTo>
                  <a:lnTo>
                    <a:pt x="266908" y="8539"/>
                  </a:lnTo>
                  <a:lnTo>
                    <a:pt x="270331" y="9493"/>
                  </a:lnTo>
                  <a:lnTo>
                    <a:pt x="273566" y="11081"/>
                  </a:lnTo>
                  <a:lnTo>
                    <a:pt x="276674" y="13092"/>
                  </a:lnTo>
                  <a:lnTo>
                    <a:pt x="279700" y="14433"/>
                  </a:lnTo>
                  <a:lnTo>
                    <a:pt x="282669" y="15327"/>
                  </a:lnTo>
                  <a:lnTo>
                    <a:pt x="285601" y="15923"/>
                  </a:lnTo>
                  <a:lnTo>
                    <a:pt x="288508" y="16320"/>
                  </a:lnTo>
                  <a:lnTo>
                    <a:pt x="294278" y="16761"/>
                  </a:lnTo>
                  <a:lnTo>
                    <a:pt x="302882" y="17010"/>
                  </a:lnTo>
                  <a:lnTo>
                    <a:pt x="308610" y="171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2" name="SMARTPenAnnotation103"/>
            <p:cNvSpPr/>
            <p:nvPr/>
          </p:nvSpPr>
          <p:spPr>
            <a:xfrm>
              <a:off x="4160550" y="4294822"/>
              <a:ext cx="34156" cy="300039"/>
            </a:xfrm>
            <a:custGeom>
              <a:avLst/>
              <a:gdLst/>
              <a:ahLst/>
              <a:cxnLst/>
              <a:rect l="0" t="0" r="0" b="0"/>
              <a:pathLst>
                <a:path w="34156" h="300039">
                  <a:moveTo>
                    <a:pt x="8542" y="0"/>
                  </a:moveTo>
                  <a:lnTo>
                    <a:pt x="323" y="0"/>
                  </a:lnTo>
                  <a:lnTo>
                    <a:pt x="0" y="7381"/>
                  </a:lnTo>
                  <a:lnTo>
                    <a:pt x="943" y="8731"/>
                  </a:lnTo>
                  <a:lnTo>
                    <a:pt x="2523" y="10583"/>
                  </a:lnTo>
                  <a:lnTo>
                    <a:pt x="4529" y="12770"/>
                  </a:lnTo>
                  <a:lnTo>
                    <a:pt x="5867" y="16134"/>
                  </a:lnTo>
                  <a:lnTo>
                    <a:pt x="6759" y="20281"/>
                  </a:lnTo>
                  <a:lnTo>
                    <a:pt x="7749" y="29016"/>
                  </a:lnTo>
                  <a:lnTo>
                    <a:pt x="8190" y="36074"/>
                  </a:lnTo>
                  <a:lnTo>
                    <a:pt x="8385" y="44925"/>
                  </a:lnTo>
                  <a:lnTo>
                    <a:pt x="8511" y="66130"/>
                  </a:lnTo>
                  <a:lnTo>
                    <a:pt x="9474" y="71709"/>
                  </a:lnTo>
                  <a:lnTo>
                    <a:pt x="11068" y="77333"/>
                  </a:lnTo>
                  <a:lnTo>
                    <a:pt x="13084" y="82988"/>
                  </a:lnTo>
                  <a:lnTo>
                    <a:pt x="14427" y="88663"/>
                  </a:lnTo>
                  <a:lnTo>
                    <a:pt x="15323" y="94351"/>
                  </a:lnTo>
                  <a:lnTo>
                    <a:pt x="15920" y="100048"/>
                  </a:lnTo>
                  <a:lnTo>
                    <a:pt x="17271" y="105752"/>
                  </a:lnTo>
                  <a:lnTo>
                    <a:pt x="19124" y="111458"/>
                  </a:lnTo>
                  <a:lnTo>
                    <a:pt x="21311" y="117168"/>
                  </a:lnTo>
                  <a:lnTo>
                    <a:pt x="22770" y="122880"/>
                  </a:lnTo>
                  <a:lnTo>
                    <a:pt x="23742" y="128592"/>
                  </a:lnTo>
                  <a:lnTo>
                    <a:pt x="24391" y="134306"/>
                  </a:lnTo>
                  <a:lnTo>
                    <a:pt x="24823" y="140020"/>
                  </a:lnTo>
                  <a:lnTo>
                    <a:pt x="25111" y="145734"/>
                  </a:lnTo>
                  <a:lnTo>
                    <a:pt x="25431" y="157164"/>
                  </a:lnTo>
                  <a:lnTo>
                    <a:pt x="25677" y="202883"/>
                  </a:lnTo>
                  <a:lnTo>
                    <a:pt x="26633" y="208598"/>
                  </a:lnTo>
                  <a:lnTo>
                    <a:pt x="28223" y="214313"/>
                  </a:lnTo>
                  <a:lnTo>
                    <a:pt x="30235" y="220028"/>
                  </a:lnTo>
                  <a:lnTo>
                    <a:pt x="31577" y="225742"/>
                  </a:lnTo>
                  <a:lnTo>
                    <a:pt x="32471" y="231457"/>
                  </a:lnTo>
                  <a:lnTo>
                    <a:pt x="33067" y="237173"/>
                  </a:lnTo>
                  <a:lnTo>
                    <a:pt x="33730" y="246063"/>
                  </a:lnTo>
                  <a:lnTo>
                    <a:pt x="34024" y="254141"/>
                  </a:lnTo>
                  <a:lnTo>
                    <a:pt x="34155" y="264082"/>
                  </a:lnTo>
                  <a:lnTo>
                    <a:pt x="33237" y="268447"/>
                  </a:lnTo>
                  <a:lnTo>
                    <a:pt x="31673" y="272310"/>
                  </a:lnTo>
                  <a:lnTo>
                    <a:pt x="29677" y="275837"/>
                  </a:lnTo>
                  <a:lnTo>
                    <a:pt x="28348" y="279142"/>
                  </a:lnTo>
                  <a:lnTo>
                    <a:pt x="27461" y="282297"/>
                  </a:lnTo>
                  <a:lnTo>
                    <a:pt x="26475" y="288343"/>
                  </a:lnTo>
                  <a:lnTo>
                    <a:pt x="25843" y="297446"/>
                  </a:lnTo>
                  <a:lnTo>
                    <a:pt x="25687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3" name="SMARTPenAnnotation104"/>
            <p:cNvSpPr/>
            <p:nvPr/>
          </p:nvSpPr>
          <p:spPr>
            <a:xfrm>
              <a:off x="4486275" y="4337685"/>
              <a:ext cx="248568" cy="539562"/>
            </a:xfrm>
            <a:custGeom>
              <a:avLst/>
              <a:gdLst/>
              <a:ahLst/>
              <a:cxnLst/>
              <a:rect l="0" t="0" r="0" b="0"/>
              <a:pathLst>
                <a:path w="248568" h="539562">
                  <a:moveTo>
                    <a:pt x="0" y="0"/>
                  </a:moveTo>
                  <a:lnTo>
                    <a:pt x="7380" y="0"/>
                  </a:lnTo>
                  <a:lnTo>
                    <a:pt x="7778" y="952"/>
                  </a:lnTo>
                  <a:lnTo>
                    <a:pt x="8219" y="4550"/>
                  </a:lnTo>
                  <a:lnTo>
                    <a:pt x="9289" y="6844"/>
                  </a:lnTo>
                  <a:lnTo>
                    <a:pt x="14394" y="14622"/>
                  </a:lnTo>
                  <a:lnTo>
                    <a:pt x="19141" y="28323"/>
                  </a:lnTo>
                  <a:lnTo>
                    <a:pt x="21333" y="33169"/>
                  </a:lnTo>
                  <a:lnTo>
                    <a:pt x="23769" y="46174"/>
                  </a:lnTo>
                  <a:lnTo>
                    <a:pt x="24851" y="60527"/>
                  </a:lnTo>
                  <a:lnTo>
                    <a:pt x="25332" y="73256"/>
                  </a:lnTo>
                  <a:lnTo>
                    <a:pt x="28086" y="87803"/>
                  </a:lnTo>
                  <a:lnTo>
                    <a:pt x="31532" y="103794"/>
                  </a:lnTo>
                  <a:lnTo>
                    <a:pt x="33064" y="120425"/>
                  </a:lnTo>
                  <a:lnTo>
                    <a:pt x="33473" y="128861"/>
                  </a:lnTo>
                  <a:lnTo>
                    <a:pt x="33926" y="145854"/>
                  </a:lnTo>
                  <a:lnTo>
                    <a:pt x="36668" y="160391"/>
                  </a:lnTo>
                  <a:lnTo>
                    <a:pt x="41062" y="173202"/>
                  </a:lnTo>
                  <a:lnTo>
                    <a:pt x="46189" y="185246"/>
                  </a:lnTo>
                  <a:lnTo>
                    <a:pt x="51643" y="194409"/>
                  </a:lnTo>
                  <a:lnTo>
                    <a:pt x="57242" y="201656"/>
                  </a:lnTo>
                  <a:lnTo>
                    <a:pt x="62906" y="208052"/>
                  </a:lnTo>
                  <a:lnTo>
                    <a:pt x="66702" y="211091"/>
                  </a:lnTo>
                  <a:lnTo>
                    <a:pt x="71138" y="214070"/>
                  </a:lnTo>
                  <a:lnTo>
                    <a:pt x="76000" y="217008"/>
                  </a:lnTo>
                  <a:lnTo>
                    <a:pt x="80194" y="218967"/>
                  </a:lnTo>
                  <a:lnTo>
                    <a:pt x="87394" y="221143"/>
                  </a:lnTo>
                  <a:lnTo>
                    <a:pt x="93769" y="222111"/>
                  </a:lnTo>
                  <a:lnTo>
                    <a:pt x="96803" y="222369"/>
                  </a:lnTo>
                  <a:lnTo>
                    <a:pt x="100730" y="221588"/>
                  </a:lnTo>
                  <a:lnTo>
                    <a:pt x="105253" y="220115"/>
                  </a:lnTo>
                  <a:lnTo>
                    <a:pt x="110174" y="218181"/>
                  </a:lnTo>
                  <a:lnTo>
                    <a:pt x="114406" y="215939"/>
                  </a:lnTo>
                  <a:lnTo>
                    <a:pt x="121649" y="210907"/>
                  </a:lnTo>
                  <a:lnTo>
                    <a:pt x="128044" y="205497"/>
                  </a:lnTo>
                  <a:lnTo>
                    <a:pt x="135013" y="198964"/>
                  </a:lnTo>
                  <a:lnTo>
                    <a:pt x="144460" y="189711"/>
                  </a:lnTo>
                  <a:lnTo>
                    <a:pt x="148694" y="184576"/>
                  </a:lnTo>
                  <a:lnTo>
                    <a:pt x="159204" y="169201"/>
                  </a:lnTo>
                  <a:lnTo>
                    <a:pt x="165372" y="161560"/>
                  </a:lnTo>
                  <a:lnTo>
                    <a:pt x="171288" y="152449"/>
                  </a:lnTo>
                  <a:lnTo>
                    <a:pt x="177093" y="142050"/>
                  </a:lnTo>
                  <a:lnTo>
                    <a:pt x="185716" y="125485"/>
                  </a:lnTo>
                  <a:lnTo>
                    <a:pt x="200022" y="97122"/>
                  </a:lnTo>
                  <a:lnTo>
                    <a:pt x="203198" y="85710"/>
                  </a:lnTo>
                  <a:lnTo>
                    <a:pt x="204610" y="74288"/>
                  </a:lnTo>
                  <a:lnTo>
                    <a:pt x="205405" y="58100"/>
                  </a:lnTo>
                  <a:lnTo>
                    <a:pt x="205673" y="43615"/>
                  </a:lnTo>
                  <a:lnTo>
                    <a:pt x="205739" y="21121"/>
                  </a:lnTo>
                  <a:lnTo>
                    <a:pt x="205740" y="67427"/>
                  </a:lnTo>
                  <a:lnTo>
                    <a:pt x="208280" y="77910"/>
                  </a:lnTo>
                  <a:lnTo>
                    <a:pt x="211631" y="88919"/>
                  </a:lnTo>
                  <a:lnTo>
                    <a:pt x="213121" y="100162"/>
                  </a:lnTo>
                  <a:lnTo>
                    <a:pt x="216323" y="114049"/>
                  </a:lnTo>
                  <a:lnTo>
                    <a:pt x="219968" y="129746"/>
                  </a:lnTo>
                  <a:lnTo>
                    <a:pt x="221588" y="146247"/>
                  </a:lnTo>
                  <a:lnTo>
                    <a:pt x="224849" y="160566"/>
                  </a:lnTo>
                  <a:lnTo>
                    <a:pt x="234703" y="189832"/>
                  </a:lnTo>
                  <a:lnTo>
                    <a:pt x="237662" y="206289"/>
                  </a:lnTo>
                  <a:lnTo>
                    <a:pt x="239929" y="223129"/>
                  </a:lnTo>
                  <a:lnTo>
                    <a:pt x="241868" y="231620"/>
                  </a:lnTo>
                  <a:lnTo>
                    <a:pt x="244113" y="240138"/>
                  </a:lnTo>
                  <a:lnTo>
                    <a:pt x="245609" y="249627"/>
                  </a:lnTo>
                  <a:lnTo>
                    <a:pt x="246607" y="259763"/>
                  </a:lnTo>
                  <a:lnTo>
                    <a:pt x="247272" y="270330"/>
                  </a:lnTo>
                  <a:lnTo>
                    <a:pt x="248011" y="289691"/>
                  </a:lnTo>
                  <a:lnTo>
                    <a:pt x="248427" y="316657"/>
                  </a:lnTo>
                  <a:lnTo>
                    <a:pt x="248567" y="351369"/>
                  </a:lnTo>
                  <a:lnTo>
                    <a:pt x="246674" y="359975"/>
                  </a:lnTo>
                  <a:lnTo>
                    <a:pt x="243507" y="368571"/>
                  </a:lnTo>
                  <a:lnTo>
                    <a:pt x="239490" y="377159"/>
                  </a:lnTo>
                  <a:lnTo>
                    <a:pt x="235860" y="385742"/>
                  </a:lnTo>
                  <a:lnTo>
                    <a:pt x="232487" y="394321"/>
                  </a:lnTo>
                  <a:lnTo>
                    <a:pt x="226200" y="411474"/>
                  </a:lnTo>
                  <a:lnTo>
                    <a:pt x="211515" y="454341"/>
                  </a:lnTo>
                  <a:lnTo>
                    <a:pt x="207685" y="461961"/>
                  </a:lnTo>
                  <a:lnTo>
                    <a:pt x="203226" y="468947"/>
                  </a:lnTo>
                  <a:lnTo>
                    <a:pt x="198349" y="475509"/>
                  </a:lnTo>
                  <a:lnTo>
                    <a:pt x="193193" y="481788"/>
                  </a:lnTo>
                  <a:lnTo>
                    <a:pt x="187850" y="487880"/>
                  </a:lnTo>
                  <a:lnTo>
                    <a:pt x="182383" y="493846"/>
                  </a:lnTo>
                  <a:lnTo>
                    <a:pt x="176833" y="498775"/>
                  </a:lnTo>
                  <a:lnTo>
                    <a:pt x="171229" y="503014"/>
                  </a:lnTo>
                  <a:lnTo>
                    <a:pt x="165588" y="506793"/>
                  </a:lnTo>
                  <a:lnTo>
                    <a:pt x="159921" y="510264"/>
                  </a:lnTo>
                  <a:lnTo>
                    <a:pt x="154239" y="513531"/>
                  </a:lnTo>
                  <a:lnTo>
                    <a:pt x="148546" y="516661"/>
                  </a:lnTo>
                  <a:lnTo>
                    <a:pt x="143798" y="519701"/>
                  </a:lnTo>
                  <a:lnTo>
                    <a:pt x="139681" y="522680"/>
                  </a:lnTo>
                  <a:lnTo>
                    <a:pt x="135983" y="525618"/>
                  </a:lnTo>
                  <a:lnTo>
                    <a:pt x="131612" y="528529"/>
                  </a:lnTo>
                  <a:lnTo>
                    <a:pt x="126794" y="531423"/>
                  </a:lnTo>
                  <a:lnTo>
                    <a:pt x="121677" y="534304"/>
                  </a:lnTo>
                  <a:lnTo>
                    <a:pt x="116360" y="536225"/>
                  </a:lnTo>
                  <a:lnTo>
                    <a:pt x="110911" y="537506"/>
                  </a:lnTo>
                  <a:lnTo>
                    <a:pt x="105373" y="538360"/>
                  </a:lnTo>
                  <a:lnTo>
                    <a:pt x="100729" y="538928"/>
                  </a:lnTo>
                  <a:lnTo>
                    <a:pt x="93028" y="539561"/>
                  </a:lnTo>
                  <a:lnTo>
                    <a:pt x="89641" y="538777"/>
                  </a:lnTo>
                  <a:lnTo>
                    <a:pt x="83337" y="535366"/>
                  </a:lnTo>
                  <a:lnTo>
                    <a:pt x="79371" y="534076"/>
                  </a:lnTo>
                  <a:lnTo>
                    <a:pt x="74821" y="533216"/>
                  </a:lnTo>
                  <a:lnTo>
                    <a:pt x="69883" y="532642"/>
                  </a:lnTo>
                  <a:lnTo>
                    <a:pt x="65639" y="531307"/>
                  </a:lnTo>
                  <a:lnTo>
                    <a:pt x="58382" y="527284"/>
                  </a:lnTo>
                  <a:lnTo>
                    <a:pt x="51983" y="522321"/>
                  </a:lnTo>
                  <a:lnTo>
                    <a:pt x="45963" y="516940"/>
                  </a:lnTo>
                  <a:lnTo>
                    <a:pt x="34290" y="5057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4" name="SMARTPenAnnotation105"/>
            <p:cNvSpPr/>
            <p:nvPr/>
          </p:nvSpPr>
          <p:spPr>
            <a:xfrm>
              <a:off x="4897859" y="4440659"/>
              <a:ext cx="257071" cy="25614"/>
            </a:xfrm>
            <a:custGeom>
              <a:avLst/>
              <a:gdLst/>
              <a:ahLst/>
              <a:cxnLst/>
              <a:rect l="0" t="0" r="0" b="0"/>
              <a:pathLst>
                <a:path w="257071" h="25614">
                  <a:moveTo>
                    <a:pt x="8468" y="8468"/>
                  </a:moveTo>
                  <a:lnTo>
                    <a:pt x="0" y="8468"/>
                  </a:lnTo>
                  <a:lnTo>
                    <a:pt x="33140" y="8468"/>
                  </a:lnTo>
                  <a:lnTo>
                    <a:pt x="38250" y="7516"/>
                  </a:lnTo>
                  <a:lnTo>
                    <a:pt x="43563" y="5928"/>
                  </a:lnTo>
                  <a:lnTo>
                    <a:pt x="49010" y="3918"/>
                  </a:lnTo>
                  <a:lnTo>
                    <a:pt x="54546" y="2577"/>
                  </a:lnTo>
                  <a:lnTo>
                    <a:pt x="60142" y="1683"/>
                  </a:lnTo>
                  <a:lnTo>
                    <a:pt x="65777" y="1087"/>
                  </a:lnTo>
                  <a:lnTo>
                    <a:pt x="71439" y="690"/>
                  </a:lnTo>
                  <a:lnTo>
                    <a:pt x="77119" y="425"/>
                  </a:lnTo>
                  <a:lnTo>
                    <a:pt x="88509" y="131"/>
                  </a:lnTo>
                  <a:lnTo>
                    <a:pt x="99922" y="0"/>
                  </a:lnTo>
                  <a:lnTo>
                    <a:pt x="106585" y="918"/>
                  </a:lnTo>
                  <a:lnTo>
                    <a:pt x="113885" y="2482"/>
                  </a:lnTo>
                  <a:lnTo>
                    <a:pt x="121608" y="4477"/>
                  </a:lnTo>
                  <a:lnTo>
                    <a:pt x="128662" y="5808"/>
                  </a:lnTo>
                  <a:lnTo>
                    <a:pt x="135270" y="6694"/>
                  </a:lnTo>
                  <a:lnTo>
                    <a:pt x="141580" y="7286"/>
                  </a:lnTo>
                  <a:lnTo>
                    <a:pt x="148644" y="7680"/>
                  </a:lnTo>
                  <a:lnTo>
                    <a:pt x="164113" y="8117"/>
                  </a:lnTo>
                  <a:lnTo>
                    <a:pt x="202394" y="8437"/>
                  </a:lnTo>
                  <a:lnTo>
                    <a:pt x="207285" y="9400"/>
                  </a:lnTo>
                  <a:lnTo>
                    <a:pt x="211498" y="10995"/>
                  </a:lnTo>
                  <a:lnTo>
                    <a:pt x="215259" y="13010"/>
                  </a:lnTo>
                  <a:lnTo>
                    <a:pt x="218718" y="14353"/>
                  </a:lnTo>
                  <a:lnTo>
                    <a:pt x="221977" y="15249"/>
                  </a:lnTo>
                  <a:lnTo>
                    <a:pt x="225103" y="15846"/>
                  </a:lnTo>
                  <a:lnTo>
                    <a:pt x="229091" y="17197"/>
                  </a:lnTo>
                  <a:lnTo>
                    <a:pt x="233655" y="19050"/>
                  </a:lnTo>
                  <a:lnTo>
                    <a:pt x="245566" y="24316"/>
                  </a:lnTo>
                  <a:lnTo>
                    <a:pt x="249735" y="25037"/>
                  </a:lnTo>
                  <a:lnTo>
                    <a:pt x="257070" y="256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5" name="SMARTPenAnnotation106"/>
            <p:cNvSpPr/>
            <p:nvPr/>
          </p:nvSpPr>
          <p:spPr>
            <a:xfrm>
              <a:off x="5026695" y="4354829"/>
              <a:ext cx="42510" cy="222887"/>
            </a:xfrm>
            <a:custGeom>
              <a:avLst/>
              <a:gdLst/>
              <a:ahLst/>
              <a:cxnLst/>
              <a:rect l="0" t="0" r="0" b="0"/>
              <a:pathLst>
                <a:path w="42510" h="222887">
                  <a:moveTo>
                    <a:pt x="8220" y="0"/>
                  </a:moveTo>
                  <a:lnTo>
                    <a:pt x="0" y="0"/>
                  </a:lnTo>
                  <a:lnTo>
                    <a:pt x="835" y="953"/>
                  </a:lnTo>
                  <a:lnTo>
                    <a:pt x="4302" y="4551"/>
                  </a:lnTo>
                  <a:lnTo>
                    <a:pt x="5608" y="6844"/>
                  </a:lnTo>
                  <a:lnTo>
                    <a:pt x="6479" y="9326"/>
                  </a:lnTo>
                  <a:lnTo>
                    <a:pt x="7446" y="15575"/>
                  </a:lnTo>
                  <a:lnTo>
                    <a:pt x="7703" y="19909"/>
                  </a:lnTo>
                  <a:lnTo>
                    <a:pt x="7876" y="24703"/>
                  </a:lnTo>
                  <a:lnTo>
                    <a:pt x="8942" y="29804"/>
                  </a:lnTo>
                  <a:lnTo>
                    <a:pt x="10607" y="35110"/>
                  </a:lnTo>
                  <a:lnTo>
                    <a:pt x="12669" y="40551"/>
                  </a:lnTo>
                  <a:lnTo>
                    <a:pt x="14043" y="46084"/>
                  </a:lnTo>
                  <a:lnTo>
                    <a:pt x="14960" y="51678"/>
                  </a:lnTo>
                  <a:lnTo>
                    <a:pt x="15570" y="57312"/>
                  </a:lnTo>
                  <a:lnTo>
                    <a:pt x="16930" y="62021"/>
                  </a:lnTo>
                  <a:lnTo>
                    <a:pt x="18789" y="66113"/>
                  </a:lnTo>
                  <a:lnTo>
                    <a:pt x="20981" y="69793"/>
                  </a:lnTo>
                  <a:lnTo>
                    <a:pt x="22442" y="75104"/>
                  </a:lnTo>
                  <a:lnTo>
                    <a:pt x="23416" y="81502"/>
                  </a:lnTo>
                  <a:lnTo>
                    <a:pt x="24066" y="88625"/>
                  </a:lnTo>
                  <a:lnTo>
                    <a:pt x="25451" y="95278"/>
                  </a:lnTo>
                  <a:lnTo>
                    <a:pt x="27327" y="101619"/>
                  </a:lnTo>
                  <a:lnTo>
                    <a:pt x="31952" y="114697"/>
                  </a:lnTo>
                  <a:lnTo>
                    <a:pt x="37182" y="130034"/>
                  </a:lnTo>
                  <a:lnTo>
                    <a:pt x="38958" y="137172"/>
                  </a:lnTo>
                  <a:lnTo>
                    <a:pt x="40142" y="143836"/>
                  </a:lnTo>
                  <a:lnTo>
                    <a:pt x="40931" y="150184"/>
                  </a:lnTo>
                  <a:lnTo>
                    <a:pt x="41457" y="156320"/>
                  </a:lnTo>
                  <a:lnTo>
                    <a:pt x="41808" y="162316"/>
                  </a:lnTo>
                  <a:lnTo>
                    <a:pt x="42198" y="173105"/>
                  </a:lnTo>
                  <a:lnTo>
                    <a:pt x="42371" y="181076"/>
                  </a:lnTo>
                  <a:lnTo>
                    <a:pt x="42509" y="2228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6" name="SMARTPenAnnotation107"/>
            <p:cNvSpPr/>
            <p:nvPr/>
          </p:nvSpPr>
          <p:spPr>
            <a:xfrm>
              <a:off x="5232082" y="4235212"/>
              <a:ext cx="248172" cy="338764"/>
            </a:xfrm>
            <a:custGeom>
              <a:avLst/>
              <a:gdLst/>
              <a:ahLst/>
              <a:cxnLst/>
              <a:rect l="0" t="0" r="0" b="0"/>
              <a:pathLst>
                <a:path w="248172" h="338764">
                  <a:moveTo>
                    <a:pt x="0" y="51038"/>
                  </a:moveTo>
                  <a:lnTo>
                    <a:pt x="4551" y="46487"/>
                  </a:lnTo>
                  <a:lnTo>
                    <a:pt x="5892" y="44194"/>
                  </a:lnTo>
                  <a:lnTo>
                    <a:pt x="8731" y="36416"/>
                  </a:lnTo>
                  <a:lnTo>
                    <a:pt x="12770" y="30887"/>
                  </a:lnTo>
                  <a:lnTo>
                    <a:pt x="20281" y="25254"/>
                  </a:lnTo>
                  <a:lnTo>
                    <a:pt x="24950" y="22419"/>
                  </a:lnTo>
                  <a:lnTo>
                    <a:pt x="29969" y="19576"/>
                  </a:lnTo>
                  <a:lnTo>
                    <a:pt x="40625" y="13877"/>
                  </a:lnTo>
                  <a:lnTo>
                    <a:pt x="46133" y="11976"/>
                  </a:lnTo>
                  <a:lnTo>
                    <a:pt x="51710" y="10709"/>
                  </a:lnTo>
                  <a:lnTo>
                    <a:pt x="57334" y="9864"/>
                  </a:lnTo>
                  <a:lnTo>
                    <a:pt x="62987" y="8349"/>
                  </a:lnTo>
                  <a:lnTo>
                    <a:pt x="68662" y="6386"/>
                  </a:lnTo>
                  <a:lnTo>
                    <a:pt x="74349" y="4125"/>
                  </a:lnTo>
                  <a:lnTo>
                    <a:pt x="80046" y="2617"/>
                  </a:lnTo>
                  <a:lnTo>
                    <a:pt x="85749" y="1613"/>
                  </a:lnTo>
                  <a:lnTo>
                    <a:pt x="91457" y="942"/>
                  </a:lnTo>
                  <a:lnTo>
                    <a:pt x="96214" y="496"/>
                  </a:lnTo>
                  <a:lnTo>
                    <a:pt x="100337" y="198"/>
                  </a:lnTo>
                  <a:lnTo>
                    <a:pt x="104039" y="0"/>
                  </a:lnTo>
                  <a:lnTo>
                    <a:pt x="108412" y="820"/>
                  </a:lnTo>
                  <a:lnTo>
                    <a:pt x="113232" y="2319"/>
                  </a:lnTo>
                  <a:lnTo>
                    <a:pt x="118351" y="4271"/>
                  </a:lnTo>
                  <a:lnTo>
                    <a:pt x="122715" y="5572"/>
                  </a:lnTo>
                  <a:lnTo>
                    <a:pt x="130105" y="7018"/>
                  </a:lnTo>
                  <a:lnTo>
                    <a:pt x="136565" y="10201"/>
                  </a:lnTo>
                  <a:lnTo>
                    <a:pt x="142610" y="14790"/>
                  </a:lnTo>
                  <a:lnTo>
                    <a:pt x="148473" y="20005"/>
                  </a:lnTo>
                  <a:lnTo>
                    <a:pt x="150417" y="23682"/>
                  </a:lnTo>
                  <a:lnTo>
                    <a:pt x="152577" y="32847"/>
                  </a:lnTo>
                  <a:lnTo>
                    <a:pt x="153537" y="40731"/>
                  </a:lnTo>
                  <a:lnTo>
                    <a:pt x="153793" y="44166"/>
                  </a:lnTo>
                  <a:lnTo>
                    <a:pt x="153011" y="49314"/>
                  </a:lnTo>
                  <a:lnTo>
                    <a:pt x="151538" y="55604"/>
                  </a:lnTo>
                  <a:lnTo>
                    <a:pt x="149603" y="62654"/>
                  </a:lnTo>
                  <a:lnTo>
                    <a:pt x="146407" y="69260"/>
                  </a:lnTo>
                  <a:lnTo>
                    <a:pt x="142373" y="75568"/>
                  </a:lnTo>
                  <a:lnTo>
                    <a:pt x="137778" y="81679"/>
                  </a:lnTo>
                  <a:lnTo>
                    <a:pt x="127592" y="96089"/>
                  </a:lnTo>
                  <a:lnTo>
                    <a:pt x="122209" y="103931"/>
                  </a:lnTo>
                  <a:lnTo>
                    <a:pt x="116715" y="110113"/>
                  </a:lnTo>
                  <a:lnTo>
                    <a:pt x="111148" y="115186"/>
                  </a:lnTo>
                  <a:lnTo>
                    <a:pt x="105531" y="119521"/>
                  </a:lnTo>
                  <a:lnTo>
                    <a:pt x="99881" y="124315"/>
                  </a:lnTo>
                  <a:lnTo>
                    <a:pt x="94210" y="129417"/>
                  </a:lnTo>
                  <a:lnTo>
                    <a:pt x="79667" y="143159"/>
                  </a:lnTo>
                  <a:lnTo>
                    <a:pt x="66219" y="156335"/>
                  </a:lnTo>
                  <a:lnTo>
                    <a:pt x="63196" y="158383"/>
                  </a:lnTo>
                  <a:lnTo>
                    <a:pt x="57297" y="160659"/>
                  </a:lnTo>
                  <a:lnTo>
                    <a:pt x="51500" y="161671"/>
                  </a:lnTo>
                  <a:lnTo>
                    <a:pt x="43012" y="162466"/>
                  </a:lnTo>
                  <a:lnTo>
                    <a:pt x="50257" y="155098"/>
                  </a:lnTo>
                  <a:lnTo>
                    <a:pt x="55991" y="151896"/>
                  </a:lnTo>
                  <a:lnTo>
                    <a:pt x="60187" y="149709"/>
                  </a:lnTo>
                  <a:lnTo>
                    <a:pt x="67390" y="144740"/>
                  </a:lnTo>
                  <a:lnTo>
                    <a:pt x="70645" y="142080"/>
                  </a:lnTo>
                  <a:lnTo>
                    <a:pt x="74719" y="140308"/>
                  </a:lnTo>
                  <a:lnTo>
                    <a:pt x="79340" y="139126"/>
                  </a:lnTo>
                  <a:lnTo>
                    <a:pt x="84326" y="138338"/>
                  </a:lnTo>
                  <a:lnTo>
                    <a:pt x="89555" y="136861"/>
                  </a:lnTo>
                  <a:lnTo>
                    <a:pt x="94946" y="134923"/>
                  </a:lnTo>
                  <a:lnTo>
                    <a:pt x="100445" y="132679"/>
                  </a:lnTo>
                  <a:lnTo>
                    <a:pt x="106016" y="131183"/>
                  </a:lnTo>
                  <a:lnTo>
                    <a:pt x="111634" y="130185"/>
                  </a:lnTo>
                  <a:lnTo>
                    <a:pt x="117285" y="129520"/>
                  </a:lnTo>
                  <a:lnTo>
                    <a:pt x="122958" y="130030"/>
                  </a:lnTo>
                  <a:lnTo>
                    <a:pt x="128645" y="131321"/>
                  </a:lnTo>
                  <a:lnTo>
                    <a:pt x="134340" y="133135"/>
                  </a:lnTo>
                  <a:lnTo>
                    <a:pt x="140043" y="134344"/>
                  </a:lnTo>
                  <a:lnTo>
                    <a:pt x="145749" y="135151"/>
                  </a:lnTo>
                  <a:lnTo>
                    <a:pt x="151459" y="135688"/>
                  </a:lnTo>
                  <a:lnTo>
                    <a:pt x="157170" y="136999"/>
                  </a:lnTo>
                  <a:lnTo>
                    <a:pt x="162883" y="138825"/>
                  </a:lnTo>
                  <a:lnTo>
                    <a:pt x="168596" y="140995"/>
                  </a:lnTo>
                  <a:lnTo>
                    <a:pt x="174310" y="143394"/>
                  </a:lnTo>
                  <a:lnTo>
                    <a:pt x="180024" y="145946"/>
                  </a:lnTo>
                  <a:lnTo>
                    <a:pt x="191454" y="151322"/>
                  </a:lnTo>
                  <a:lnTo>
                    <a:pt x="202883" y="156886"/>
                  </a:lnTo>
                  <a:lnTo>
                    <a:pt x="207645" y="159703"/>
                  </a:lnTo>
                  <a:lnTo>
                    <a:pt x="211773" y="162534"/>
                  </a:lnTo>
                  <a:lnTo>
                    <a:pt x="215477" y="165374"/>
                  </a:lnTo>
                  <a:lnTo>
                    <a:pt x="219851" y="169172"/>
                  </a:lnTo>
                  <a:lnTo>
                    <a:pt x="224672" y="173609"/>
                  </a:lnTo>
                  <a:lnTo>
                    <a:pt x="229791" y="178471"/>
                  </a:lnTo>
                  <a:lnTo>
                    <a:pt x="235480" y="186415"/>
                  </a:lnTo>
                  <a:lnTo>
                    <a:pt x="238960" y="194073"/>
                  </a:lnTo>
                  <a:lnTo>
                    <a:pt x="243682" y="203826"/>
                  </a:lnTo>
                  <a:lnTo>
                    <a:pt x="245322" y="209094"/>
                  </a:lnTo>
                  <a:lnTo>
                    <a:pt x="246415" y="214511"/>
                  </a:lnTo>
                  <a:lnTo>
                    <a:pt x="247145" y="220028"/>
                  </a:lnTo>
                  <a:lnTo>
                    <a:pt x="247631" y="225610"/>
                  </a:lnTo>
                  <a:lnTo>
                    <a:pt x="247955" y="231237"/>
                  </a:lnTo>
                  <a:lnTo>
                    <a:pt x="248171" y="236893"/>
                  </a:lnTo>
                  <a:lnTo>
                    <a:pt x="247362" y="241616"/>
                  </a:lnTo>
                  <a:lnTo>
                    <a:pt x="243924" y="249404"/>
                  </a:lnTo>
                  <a:lnTo>
                    <a:pt x="241761" y="258581"/>
                  </a:lnTo>
                  <a:lnTo>
                    <a:pt x="241184" y="263695"/>
                  </a:lnTo>
                  <a:lnTo>
                    <a:pt x="238894" y="269009"/>
                  </a:lnTo>
                  <a:lnTo>
                    <a:pt x="235463" y="274457"/>
                  </a:lnTo>
                  <a:lnTo>
                    <a:pt x="231270" y="279994"/>
                  </a:lnTo>
                  <a:lnTo>
                    <a:pt x="226570" y="284638"/>
                  </a:lnTo>
                  <a:lnTo>
                    <a:pt x="221532" y="288686"/>
                  </a:lnTo>
                  <a:lnTo>
                    <a:pt x="216268" y="292338"/>
                  </a:lnTo>
                  <a:lnTo>
                    <a:pt x="210853" y="296676"/>
                  </a:lnTo>
                  <a:lnTo>
                    <a:pt x="205339" y="301475"/>
                  </a:lnTo>
                  <a:lnTo>
                    <a:pt x="199758" y="306578"/>
                  </a:lnTo>
                  <a:lnTo>
                    <a:pt x="194132" y="310933"/>
                  </a:lnTo>
                  <a:lnTo>
                    <a:pt x="188476" y="314788"/>
                  </a:lnTo>
                  <a:lnTo>
                    <a:pt x="182801" y="318311"/>
                  </a:lnTo>
                  <a:lnTo>
                    <a:pt x="177112" y="321613"/>
                  </a:lnTo>
                  <a:lnTo>
                    <a:pt x="165712" y="327821"/>
                  </a:lnTo>
                  <a:lnTo>
                    <a:pt x="160005" y="329857"/>
                  </a:lnTo>
                  <a:lnTo>
                    <a:pt x="154295" y="331215"/>
                  </a:lnTo>
                  <a:lnTo>
                    <a:pt x="148583" y="332120"/>
                  </a:lnTo>
                  <a:lnTo>
                    <a:pt x="142870" y="332723"/>
                  </a:lnTo>
                  <a:lnTo>
                    <a:pt x="137157" y="333126"/>
                  </a:lnTo>
                  <a:lnTo>
                    <a:pt x="131443" y="333394"/>
                  </a:lnTo>
                  <a:lnTo>
                    <a:pt x="125728" y="334525"/>
                  </a:lnTo>
                  <a:lnTo>
                    <a:pt x="120014" y="336232"/>
                  </a:lnTo>
                  <a:lnTo>
                    <a:pt x="114299" y="338322"/>
                  </a:lnTo>
                  <a:lnTo>
                    <a:pt x="108585" y="338763"/>
                  </a:lnTo>
                  <a:lnTo>
                    <a:pt x="102870" y="338105"/>
                  </a:lnTo>
                  <a:lnTo>
                    <a:pt x="97155" y="336713"/>
                  </a:lnTo>
                  <a:lnTo>
                    <a:pt x="92393" y="335786"/>
                  </a:lnTo>
                  <a:lnTo>
                    <a:pt x="88265" y="335167"/>
                  </a:lnTo>
                  <a:lnTo>
                    <a:pt x="84561" y="334755"/>
                  </a:lnTo>
                  <a:lnTo>
                    <a:pt x="80186" y="334480"/>
                  </a:lnTo>
                  <a:lnTo>
                    <a:pt x="70246" y="334174"/>
                  </a:lnTo>
                  <a:lnTo>
                    <a:pt x="65881" y="333140"/>
                  </a:lnTo>
                  <a:lnTo>
                    <a:pt x="55186" y="328087"/>
                  </a:lnTo>
                  <a:lnTo>
                    <a:pt x="48975" y="326570"/>
                  </a:lnTo>
                  <a:lnTo>
                    <a:pt x="43039" y="323357"/>
                  </a:lnTo>
                  <a:lnTo>
                    <a:pt x="36018" y="318083"/>
                  </a:lnTo>
                  <a:lnTo>
                    <a:pt x="32518" y="317362"/>
                  </a:lnTo>
                  <a:lnTo>
                    <a:pt x="25718" y="3167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7" name="SMARTPenAnnotation108"/>
            <p:cNvSpPr/>
            <p:nvPr/>
          </p:nvSpPr>
          <p:spPr>
            <a:xfrm>
              <a:off x="5609272" y="4329115"/>
              <a:ext cx="248604" cy="17140"/>
            </a:xfrm>
            <a:custGeom>
              <a:avLst/>
              <a:gdLst/>
              <a:ahLst/>
              <a:cxnLst/>
              <a:rect l="0" t="0" r="0" b="0"/>
              <a:pathLst>
                <a:path w="248604" h="17140">
                  <a:moveTo>
                    <a:pt x="0" y="8570"/>
                  </a:moveTo>
                  <a:lnTo>
                    <a:pt x="7381" y="15950"/>
                  </a:lnTo>
                  <a:lnTo>
                    <a:pt x="8730" y="16348"/>
                  </a:lnTo>
                  <a:lnTo>
                    <a:pt x="12770" y="16789"/>
                  </a:lnTo>
                  <a:lnTo>
                    <a:pt x="19109" y="17096"/>
                  </a:lnTo>
                  <a:lnTo>
                    <a:pt x="49194" y="17139"/>
                  </a:lnTo>
                  <a:lnTo>
                    <a:pt x="55657" y="16188"/>
                  </a:lnTo>
                  <a:lnTo>
                    <a:pt x="62822" y="14601"/>
                  </a:lnTo>
                  <a:lnTo>
                    <a:pt x="70456" y="12590"/>
                  </a:lnTo>
                  <a:lnTo>
                    <a:pt x="77451" y="11250"/>
                  </a:lnTo>
                  <a:lnTo>
                    <a:pt x="84019" y="10357"/>
                  </a:lnTo>
                  <a:lnTo>
                    <a:pt x="90303" y="9761"/>
                  </a:lnTo>
                  <a:lnTo>
                    <a:pt x="97349" y="9364"/>
                  </a:lnTo>
                  <a:lnTo>
                    <a:pt x="112799" y="8922"/>
                  </a:lnTo>
                  <a:lnTo>
                    <a:pt x="120919" y="7852"/>
                  </a:lnTo>
                  <a:lnTo>
                    <a:pt x="129190" y="6187"/>
                  </a:lnTo>
                  <a:lnTo>
                    <a:pt x="137562" y="4123"/>
                  </a:lnTo>
                  <a:lnTo>
                    <a:pt x="145048" y="2748"/>
                  </a:lnTo>
                  <a:lnTo>
                    <a:pt x="151944" y="1831"/>
                  </a:lnTo>
                  <a:lnTo>
                    <a:pt x="158446" y="1219"/>
                  </a:lnTo>
                  <a:lnTo>
                    <a:pt x="164686" y="812"/>
                  </a:lnTo>
                  <a:lnTo>
                    <a:pt x="170750" y="540"/>
                  </a:lnTo>
                  <a:lnTo>
                    <a:pt x="182569" y="238"/>
                  </a:lnTo>
                  <a:lnTo>
                    <a:pt x="233810" y="0"/>
                  </a:lnTo>
                  <a:lnTo>
                    <a:pt x="236836" y="952"/>
                  </a:lnTo>
                  <a:lnTo>
                    <a:pt x="239805" y="2538"/>
                  </a:lnTo>
                  <a:lnTo>
                    <a:pt x="248603" y="8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SMARTPenAnnotation109"/>
            <p:cNvSpPr/>
            <p:nvPr/>
          </p:nvSpPr>
          <p:spPr>
            <a:xfrm>
              <a:off x="5669279" y="4431982"/>
              <a:ext cx="248604" cy="17146"/>
            </a:xfrm>
            <a:custGeom>
              <a:avLst/>
              <a:gdLst/>
              <a:ahLst/>
              <a:cxnLst/>
              <a:rect l="0" t="0" r="0" b="0"/>
              <a:pathLst>
                <a:path w="248604" h="17146">
                  <a:moveTo>
                    <a:pt x="0" y="17145"/>
                  </a:moveTo>
                  <a:lnTo>
                    <a:pt x="11932" y="17145"/>
                  </a:lnTo>
                  <a:lnTo>
                    <a:pt x="14622" y="16193"/>
                  </a:lnTo>
                  <a:lnTo>
                    <a:pt x="17368" y="14605"/>
                  </a:lnTo>
                  <a:lnTo>
                    <a:pt x="20152" y="12595"/>
                  </a:lnTo>
                  <a:lnTo>
                    <a:pt x="23913" y="11254"/>
                  </a:lnTo>
                  <a:lnTo>
                    <a:pt x="28324" y="10360"/>
                  </a:lnTo>
                  <a:lnTo>
                    <a:pt x="33171" y="9764"/>
                  </a:lnTo>
                  <a:lnTo>
                    <a:pt x="38306" y="9367"/>
                  </a:lnTo>
                  <a:lnTo>
                    <a:pt x="43635" y="9102"/>
                  </a:lnTo>
                  <a:lnTo>
                    <a:pt x="49093" y="8926"/>
                  </a:lnTo>
                  <a:lnTo>
                    <a:pt x="55589" y="7856"/>
                  </a:lnTo>
                  <a:lnTo>
                    <a:pt x="62777" y="6190"/>
                  </a:lnTo>
                  <a:lnTo>
                    <a:pt x="70426" y="4126"/>
                  </a:lnTo>
                  <a:lnTo>
                    <a:pt x="77431" y="2751"/>
                  </a:lnTo>
                  <a:lnTo>
                    <a:pt x="84006" y="1834"/>
                  </a:lnTo>
                  <a:lnTo>
                    <a:pt x="90294" y="1223"/>
                  </a:lnTo>
                  <a:lnTo>
                    <a:pt x="97344" y="815"/>
                  </a:lnTo>
                  <a:lnTo>
                    <a:pt x="112797" y="362"/>
                  </a:lnTo>
                  <a:lnTo>
                    <a:pt x="147699" y="48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9" name="SMARTPenAnnotation110"/>
            <p:cNvSpPr/>
            <p:nvPr/>
          </p:nvSpPr>
          <p:spPr>
            <a:xfrm>
              <a:off x="6055043" y="4200525"/>
              <a:ext cx="308610" cy="128482"/>
            </a:xfrm>
            <a:custGeom>
              <a:avLst/>
              <a:gdLst/>
              <a:ahLst/>
              <a:cxnLst/>
              <a:rect l="0" t="0" r="0" b="0"/>
              <a:pathLst>
                <a:path w="308610" h="128482">
                  <a:moveTo>
                    <a:pt x="34289" y="0"/>
                  </a:moveTo>
                  <a:lnTo>
                    <a:pt x="34289" y="7380"/>
                  </a:lnTo>
                  <a:lnTo>
                    <a:pt x="36829" y="10583"/>
                  </a:lnTo>
                  <a:lnTo>
                    <a:pt x="38840" y="12770"/>
                  </a:lnTo>
                  <a:lnTo>
                    <a:pt x="39228" y="16133"/>
                  </a:lnTo>
                  <a:lnTo>
                    <a:pt x="38534" y="20280"/>
                  </a:lnTo>
                  <a:lnTo>
                    <a:pt x="37119" y="24950"/>
                  </a:lnTo>
                  <a:lnTo>
                    <a:pt x="36176" y="29016"/>
                  </a:lnTo>
                  <a:lnTo>
                    <a:pt x="35547" y="32679"/>
                  </a:lnTo>
                  <a:lnTo>
                    <a:pt x="35128" y="36073"/>
                  </a:lnTo>
                  <a:lnTo>
                    <a:pt x="33896" y="40241"/>
                  </a:lnTo>
                  <a:lnTo>
                    <a:pt x="32122" y="44925"/>
                  </a:lnTo>
                  <a:lnTo>
                    <a:pt x="29987" y="49952"/>
                  </a:lnTo>
                  <a:lnTo>
                    <a:pt x="27610" y="54256"/>
                  </a:lnTo>
                  <a:lnTo>
                    <a:pt x="25075" y="58078"/>
                  </a:lnTo>
                  <a:lnTo>
                    <a:pt x="22430" y="61579"/>
                  </a:lnTo>
                  <a:lnTo>
                    <a:pt x="19716" y="65818"/>
                  </a:lnTo>
                  <a:lnTo>
                    <a:pt x="16954" y="70548"/>
                  </a:lnTo>
                  <a:lnTo>
                    <a:pt x="14160" y="75607"/>
                  </a:lnTo>
                  <a:lnTo>
                    <a:pt x="11345" y="79932"/>
                  </a:lnTo>
                  <a:lnTo>
                    <a:pt x="8515" y="83768"/>
                  </a:lnTo>
                  <a:lnTo>
                    <a:pt x="5676" y="87278"/>
                  </a:lnTo>
                  <a:lnTo>
                    <a:pt x="3784" y="90570"/>
                  </a:lnTo>
                  <a:lnTo>
                    <a:pt x="2522" y="93717"/>
                  </a:lnTo>
                  <a:lnTo>
                    <a:pt x="1682" y="96768"/>
                  </a:lnTo>
                  <a:lnTo>
                    <a:pt x="1121" y="99755"/>
                  </a:lnTo>
                  <a:lnTo>
                    <a:pt x="747" y="102698"/>
                  </a:lnTo>
                  <a:lnTo>
                    <a:pt x="498" y="105612"/>
                  </a:lnTo>
                  <a:lnTo>
                    <a:pt x="331" y="108508"/>
                  </a:lnTo>
                  <a:lnTo>
                    <a:pt x="5" y="119790"/>
                  </a:lnTo>
                  <a:lnTo>
                    <a:pt x="1" y="122488"/>
                  </a:lnTo>
                  <a:lnTo>
                    <a:pt x="0" y="127382"/>
                  </a:lnTo>
                  <a:lnTo>
                    <a:pt x="952" y="127784"/>
                  </a:lnTo>
                  <a:lnTo>
                    <a:pt x="9324" y="128428"/>
                  </a:lnTo>
                  <a:lnTo>
                    <a:pt x="11931" y="128481"/>
                  </a:lnTo>
                  <a:lnTo>
                    <a:pt x="14621" y="127564"/>
                  </a:lnTo>
                  <a:lnTo>
                    <a:pt x="20150" y="124005"/>
                  </a:lnTo>
                  <a:lnTo>
                    <a:pt x="28323" y="121788"/>
                  </a:lnTo>
                  <a:lnTo>
                    <a:pt x="33169" y="121197"/>
                  </a:lnTo>
                  <a:lnTo>
                    <a:pt x="38305" y="120803"/>
                  </a:lnTo>
                  <a:lnTo>
                    <a:pt x="43634" y="120540"/>
                  </a:lnTo>
                  <a:lnTo>
                    <a:pt x="49092" y="120365"/>
                  </a:lnTo>
                  <a:lnTo>
                    <a:pt x="54635" y="119296"/>
                  </a:lnTo>
                  <a:lnTo>
                    <a:pt x="60236" y="117630"/>
                  </a:lnTo>
                  <a:lnTo>
                    <a:pt x="65874" y="115568"/>
                  </a:lnTo>
                  <a:lnTo>
                    <a:pt x="71538" y="114193"/>
                  </a:lnTo>
                  <a:lnTo>
                    <a:pt x="77219" y="113276"/>
                  </a:lnTo>
                  <a:lnTo>
                    <a:pt x="82912" y="112665"/>
                  </a:lnTo>
                  <a:lnTo>
                    <a:pt x="89564" y="112257"/>
                  </a:lnTo>
                  <a:lnTo>
                    <a:pt x="104576" y="111804"/>
                  </a:lnTo>
                  <a:lnTo>
                    <a:pt x="111627" y="110731"/>
                  </a:lnTo>
                  <a:lnTo>
                    <a:pt x="118233" y="109063"/>
                  </a:lnTo>
                  <a:lnTo>
                    <a:pt x="124541" y="106999"/>
                  </a:lnTo>
                  <a:lnTo>
                    <a:pt x="131605" y="105622"/>
                  </a:lnTo>
                  <a:lnTo>
                    <a:pt x="139171" y="104705"/>
                  </a:lnTo>
                  <a:lnTo>
                    <a:pt x="147073" y="104093"/>
                  </a:lnTo>
                  <a:lnTo>
                    <a:pt x="154246" y="102733"/>
                  </a:lnTo>
                  <a:lnTo>
                    <a:pt x="160933" y="100874"/>
                  </a:lnTo>
                  <a:lnTo>
                    <a:pt x="167296" y="98681"/>
                  </a:lnTo>
                  <a:lnTo>
                    <a:pt x="174395" y="97220"/>
                  </a:lnTo>
                  <a:lnTo>
                    <a:pt x="181986" y="96246"/>
                  </a:lnTo>
                  <a:lnTo>
                    <a:pt x="189904" y="95596"/>
                  </a:lnTo>
                  <a:lnTo>
                    <a:pt x="197087" y="95163"/>
                  </a:lnTo>
                  <a:lnTo>
                    <a:pt x="210149" y="94682"/>
                  </a:lnTo>
                  <a:lnTo>
                    <a:pt x="223662" y="94411"/>
                  </a:lnTo>
                  <a:lnTo>
                    <a:pt x="308609" y="942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0" name="SMARTPenAnnotation111"/>
            <p:cNvSpPr/>
            <p:nvPr/>
          </p:nvSpPr>
          <p:spPr>
            <a:xfrm>
              <a:off x="6243637" y="4149090"/>
              <a:ext cx="25718" cy="420053"/>
            </a:xfrm>
            <a:custGeom>
              <a:avLst/>
              <a:gdLst/>
              <a:ahLst/>
              <a:cxnLst/>
              <a:rect l="0" t="0" r="0" b="0"/>
              <a:pathLst>
                <a:path w="25718" h="420053">
                  <a:moveTo>
                    <a:pt x="8572" y="0"/>
                  </a:moveTo>
                  <a:lnTo>
                    <a:pt x="8572" y="40550"/>
                  </a:lnTo>
                  <a:lnTo>
                    <a:pt x="9525" y="46083"/>
                  </a:lnTo>
                  <a:lnTo>
                    <a:pt x="11113" y="51677"/>
                  </a:lnTo>
                  <a:lnTo>
                    <a:pt x="13124" y="57311"/>
                  </a:lnTo>
                  <a:lnTo>
                    <a:pt x="14464" y="63925"/>
                  </a:lnTo>
                  <a:lnTo>
                    <a:pt x="15358" y="71191"/>
                  </a:lnTo>
                  <a:lnTo>
                    <a:pt x="15954" y="78893"/>
                  </a:lnTo>
                  <a:lnTo>
                    <a:pt x="17303" y="86885"/>
                  </a:lnTo>
                  <a:lnTo>
                    <a:pt x="19156" y="95071"/>
                  </a:lnTo>
                  <a:lnTo>
                    <a:pt x="21343" y="103386"/>
                  </a:lnTo>
                  <a:lnTo>
                    <a:pt x="22801" y="111786"/>
                  </a:lnTo>
                  <a:lnTo>
                    <a:pt x="23773" y="120244"/>
                  </a:lnTo>
                  <a:lnTo>
                    <a:pt x="24421" y="128740"/>
                  </a:lnTo>
                  <a:lnTo>
                    <a:pt x="24854" y="138214"/>
                  </a:lnTo>
                  <a:lnTo>
                    <a:pt x="25333" y="158900"/>
                  </a:lnTo>
                  <a:lnTo>
                    <a:pt x="25717" y="308465"/>
                  </a:lnTo>
                  <a:lnTo>
                    <a:pt x="24764" y="316133"/>
                  </a:lnTo>
                  <a:lnTo>
                    <a:pt x="23177" y="323150"/>
                  </a:lnTo>
                  <a:lnTo>
                    <a:pt x="21167" y="329733"/>
                  </a:lnTo>
                  <a:lnTo>
                    <a:pt x="19826" y="336027"/>
                  </a:lnTo>
                  <a:lnTo>
                    <a:pt x="18932" y="342128"/>
                  </a:lnTo>
                  <a:lnTo>
                    <a:pt x="18336" y="348101"/>
                  </a:lnTo>
                  <a:lnTo>
                    <a:pt x="17675" y="359816"/>
                  </a:lnTo>
                  <a:lnTo>
                    <a:pt x="17498" y="365608"/>
                  </a:lnTo>
                  <a:lnTo>
                    <a:pt x="16428" y="371373"/>
                  </a:lnTo>
                  <a:lnTo>
                    <a:pt x="14762" y="377122"/>
                  </a:lnTo>
                  <a:lnTo>
                    <a:pt x="12699" y="382860"/>
                  </a:lnTo>
                  <a:lnTo>
                    <a:pt x="11324" y="387637"/>
                  </a:lnTo>
                  <a:lnTo>
                    <a:pt x="10406" y="391775"/>
                  </a:lnTo>
                  <a:lnTo>
                    <a:pt x="9795" y="395486"/>
                  </a:lnTo>
                  <a:lnTo>
                    <a:pt x="9116" y="402149"/>
                  </a:lnTo>
                  <a:lnTo>
                    <a:pt x="8680" y="414187"/>
                  </a:lnTo>
                  <a:lnTo>
                    <a:pt x="7691" y="416142"/>
                  </a:lnTo>
                  <a:lnTo>
                    <a:pt x="6080" y="417445"/>
                  </a:lnTo>
                  <a:lnTo>
                    <a:pt x="0" y="4200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1" name="SMARTPenAnnotation112"/>
            <p:cNvSpPr/>
            <p:nvPr/>
          </p:nvSpPr>
          <p:spPr>
            <a:xfrm>
              <a:off x="4169095" y="4946335"/>
              <a:ext cx="205738" cy="350126"/>
            </a:xfrm>
            <a:custGeom>
              <a:avLst/>
              <a:gdLst/>
              <a:ahLst/>
              <a:cxnLst/>
              <a:rect l="0" t="0" r="0" b="0"/>
              <a:pathLst>
                <a:path w="205738" h="350126">
                  <a:moveTo>
                    <a:pt x="205737" y="60005"/>
                  </a:moveTo>
                  <a:lnTo>
                    <a:pt x="190136" y="60005"/>
                  </a:lnTo>
                  <a:lnTo>
                    <a:pt x="186739" y="57465"/>
                  </a:lnTo>
                  <a:lnTo>
                    <a:pt x="184499" y="55454"/>
                  </a:lnTo>
                  <a:lnTo>
                    <a:pt x="182053" y="54113"/>
                  </a:lnTo>
                  <a:lnTo>
                    <a:pt x="176796" y="52623"/>
                  </a:lnTo>
                  <a:lnTo>
                    <a:pt x="171284" y="51962"/>
                  </a:lnTo>
                  <a:lnTo>
                    <a:pt x="168481" y="51785"/>
                  </a:lnTo>
                  <a:lnTo>
                    <a:pt x="164707" y="50715"/>
                  </a:lnTo>
                  <a:lnTo>
                    <a:pt x="160286" y="49050"/>
                  </a:lnTo>
                  <a:lnTo>
                    <a:pt x="155434" y="46986"/>
                  </a:lnTo>
                  <a:lnTo>
                    <a:pt x="151247" y="45611"/>
                  </a:lnTo>
                  <a:lnTo>
                    <a:pt x="147503" y="44694"/>
                  </a:lnTo>
                  <a:lnTo>
                    <a:pt x="144054" y="44082"/>
                  </a:lnTo>
                  <a:lnTo>
                    <a:pt x="137682" y="40863"/>
                  </a:lnTo>
                  <a:lnTo>
                    <a:pt x="134650" y="38671"/>
                  </a:lnTo>
                  <a:lnTo>
                    <a:pt x="128740" y="36236"/>
                  </a:lnTo>
                  <a:lnTo>
                    <a:pt x="122939" y="35153"/>
                  </a:lnTo>
                  <a:lnTo>
                    <a:pt x="117185" y="34672"/>
                  </a:lnTo>
                  <a:lnTo>
                    <a:pt x="113365" y="33591"/>
                  </a:lnTo>
                  <a:lnTo>
                    <a:pt x="108914" y="31918"/>
                  </a:lnTo>
                  <a:lnTo>
                    <a:pt x="104040" y="29850"/>
                  </a:lnTo>
                  <a:lnTo>
                    <a:pt x="99839" y="27519"/>
                  </a:lnTo>
                  <a:lnTo>
                    <a:pt x="96086" y="25013"/>
                  </a:lnTo>
                  <a:lnTo>
                    <a:pt x="92631" y="22390"/>
                  </a:lnTo>
                  <a:lnTo>
                    <a:pt x="86253" y="19474"/>
                  </a:lnTo>
                  <a:lnTo>
                    <a:pt x="83218" y="18697"/>
                  </a:lnTo>
                  <a:lnTo>
                    <a:pt x="77307" y="15293"/>
                  </a:lnTo>
                  <a:lnTo>
                    <a:pt x="74397" y="13052"/>
                  </a:lnTo>
                  <a:lnTo>
                    <a:pt x="68623" y="10562"/>
                  </a:lnTo>
                  <a:lnTo>
                    <a:pt x="65751" y="9898"/>
                  </a:lnTo>
                  <a:lnTo>
                    <a:pt x="63835" y="8503"/>
                  </a:lnTo>
                  <a:lnTo>
                    <a:pt x="62558" y="6620"/>
                  </a:lnTo>
                  <a:lnTo>
                    <a:pt x="61707" y="4413"/>
                  </a:lnTo>
                  <a:lnTo>
                    <a:pt x="59234" y="2941"/>
                  </a:lnTo>
                  <a:lnTo>
                    <a:pt x="55681" y="1960"/>
                  </a:lnTo>
                  <a:lnTo>
                    <a:pt x="45392" y="385"/>
                  </a:lnTo>
                  <a:lnTo>
                    <a:pt x="39059" y="112"/>
                  </a:lnTo>
                  <a:lnTo>
                    <a:pt x="34277" y="20"/>
                  </a:lnTo>
                  <a:lnTo>
                    <a:pt x="27031" y="0"/>
                  </a:lnTo>
                  <a:lnTo>
                    <a:pt x="26592" y="951"/>
                  </a:lnTo>
                  <a:lnTo>
                    <a:pt x="26105" y="4549"/>
                  </a:lnTo>
                  <a:lnTo>
                    <a:pt x="25022" y="5889"/>
                  </a:lnTo>
                  <a:lnTo>
                    <a:pt x="23348" y="6783"/>
                  </a:lnTo>
                  <a:lnTo>
                    <a:pt x="21279" y="7378"/>
                  </a:lnTo>
                  <a:lnTo>
                    <a:pt x="19900" y="8728"/>
                  </a:lnTo>
                  <a:lnTo>
                    <a:pt x="18981" y="10580"/>
                  </a:lnTo>
                  <a:lnTo>
                    <a:pt x="18368" y="12767"/>
                  </a:lnTo>
                  <a:lnTo>
                    <a:pt x="17687" y="20278"/>
                  </a:lnTo>
                  <a:lnTo>
                    <a:pt x="17384" y="29966"/>
                  </a:lnTo>
                  <a:lnTo>
                    <a:pt x="17174" y="57331"/>
                  </a:lnTo>
                  <a:lnTo>
                    <a:pt x="16211" y="62984"/>
                  </a:lnTo>
                  <a:lnTo>
                    <a:pt x="14616" y="68659"/>
                  </a:lnTo>
                  <a:lnTo>
                    <a:pt x="12600" y="74346"/>
                  </a:lnTo>
                  <a:lnTo>
                    <a:pt x="11257" y="80996"/>
                  </a:lnTo>
                  <a:lnTo>
                    <a:pt x="10361" y="88286"/>
                  </a:lnTo>
                  <a:lnTo>
                    <a:pt x="9764" y="96004"/>
                  </a:lnTo>
                  <a:lnTo>
                    <a:pt x="8413" y="103054"/>
                  </a:lnTo>
                  <a:lnTo>
                    <a:pt x="6560" y="109660"/>
                  </a:lnTo>
                  <a:lnTo>
                    <a:pt x="4373" y="115968"/>
                  </a:lnTo>
                  <a:lnTo>
                    <a:pt x="2914" y="122078"/>
                  </a:lnTo>
                  <a:lnTo>
                    <a:pt x="1942" y="128057"/>
                  </a:lnTo>
                  <a:lnTo>
                    <a:pt x="1293" y="133948"/>
                  </a:lnTo>
                  <a:lnTo>
                    <a:pt x="861" y="139780"/>
                  </a:lnTo>
                  <a:lnTo>
                    <a:pt x="573" y="145573"/>
                  </a:lnTo>
                  <a:lnTo>
                    <a:pt x="111" y="159457"/>
                  </a:lnTo>
                  <a:lnTo>
                    <a:pt x="19" y="169043"/>
                  </a:lnTo>
                  <a:lnTo>
                    <a:pt x="0" y="178386"/>
                  </a:lnTo>
                  <a:lnTo>
                    <a:pt x="952" y="178931"/>
                  </a:lnTo>
                  <a:lnTo>
                    <a:pt x="7378" y="179876"/>
                  </a:lnTo>
                  <a:lnTo>
                    <a:pt x="12767" y="179977"/>
                  </a:lnTo>
                  <a:lnTo>
                    <a:pt x="14226" y="179039"/>
                  </a:lnTo>
                  <a:lnTo>
                    <a:pt x="15198" y="177461"/>
                  </a:lnTo>
                  <a:lnTo>
                    <a:pt x="16758" y="172635"/>
                  </a:lnTo>
                  <a:lnTo>
                    <a:pt x="21579" y="167248"/>
                  </a:lnTo>
                  <a:lnTo>
                    <a:pt x="23911" y="165790"/>
                  </a:lnTo>
                  <a:lnTo>
                    <a:pt x="32694" y="162786"/>
                  </a:lnTo>
                  <a:lnTo>
                    <a:pt x="37035" y="160911"/>
                  </a:lnTo>
                  <a:lnTo>
                    <a:pt x="41834" y="158708"/>
                  </a:lnTo>
                  <a:lnTo>
                    <a:pt x="45986" y="156287"/>
                  </a:lnTo>
                  <a:lnTo>
                    <a:pt x="49706" y="153720"/>
                  </a:lnTo>
                  <a:lnTo>
                    <a:pt x="53139" y="151056"/>
                  </a:lnTo>
                  <a:lnTo>
                    <a:pt x="57333" y="149281"/>
                  </a:lnTo>
                  <a:lnTo>
                    <a:pt x="62033" y="148097"/>
                  </a:lnTo>
                  <a:lnTo>
                    <a:pt x="67072" y="147308"/>
                  </a:lnTo>
                  <a:lnTo>
                    <a:pt x="71384" y="145830"/>
                  </a:lnTo>
                  <a:lnTo>
                    <a:pt x="75211" y="143891"/>
                  </a:lnTo>
                  <a:lnTo>
                    <a:pt x="78715" y="141646"/>
                  </a:lnTo>
                  <a:lnTo>
                    <a:pt x="82955" y="140150"/>
                  </a:lnTo>
                  <a:lnTo>
                    <a:pt x="87688" y="139153"/>
                  </a:lnTo>
                  <a:lnTo>
                    <a:pt x="92747" y="138487"/>
                  </a:lnTo>
                  <a:lnTo>
                    <a:pt x="98025" y="138996"/>
                  </a:lnTo>
                  <a:lnTo>
                    <a:pt x="103449" y="140289"/>
                  </a:lnTo>
                  <a:lnTo>
                    <a:pt x="108971" y="142102"/>
                  </a:lnTo>
                  <a:lnTo>
                    <a:pt x="114556" y="143311"/>
                  </a:lnTo>
                  <a:lnTo>
                    <a:pt x="120185" y="144117"/>
                  </a:lnTo>
                  <a:lnTo>
                    <a:pt x="125842" y="144655"/>
                  </a:lnTo>
                  <a:lnTo>
                    <a:pt x="130566" y="145966"/>
                  </a:lnTo>
                  <a:lnTo>
                    <a:pt x="134668" y="147792"/>
                  </a:lnTo>
                  <a:lnTo>
                    <a:pt x="138355" y="149962"/>
                  </a:lnTo>
                  <a:lnTo>
                    <a:pt x="142718" y="152361"/>
                  </a:lnTo>
                  <a:lnTo>
                    <a:pt x="152647" y="157567"/>
                  </a:lnTo>
                  <a:lnTo>
                    <a:pt x="168946" y="165853"/>
                  </a:lnTo>
                  <a:lnTo>
                    <a:pt x="173589" y="168670"/>
                  </a:lnTo>
                  <a:lnTo>
                    <a:pt x="177638" y="171501"/>
                  </a:lnTo>
                  <a:lnTo>
                    <a:pt x="181289" y="174341"/>
                  </a:lnTo>
                  <a:lnTo>
                    <a:pt x="183723" y="178139"/>
                  </a:lnTo>
                  <a:lnTo>
                    <a:pt x="186428" y="187438"/>
                  </a:lnTo>
                  <a:lnTo>
                    <a:pt x="190171" y="197922"/>
                  </a:lnTo>
                  <a:lnTo>
                    <a:pt x="192502" y="203384"/>
                  </a:lnTo>
                  <a:lnTo>
                    <a:pt x="194056" y="208931"/>
                  </a:lnTo>
                  <a:lnTo>
                    <a:pt x="195092" y="214534"/>
                  </a:lnTo>
                  <a:lnTo>
                    <a:pt x="195783" y="220174"/>
                  </a:lnTo>
                  <a:lnTo>
                    <a:pt x="196243" y="225839"/>
                  </a:lnTo>
                  <a:lnTo>
                    <a:pt x="196551" y="231521"/>
                  </a:lnTo>
                  <a:lnTo>
                    <a:pt x="196755" y="237214"/>
                  </a:lnTo>
                  <a:lnTo>
                    <a:pt x="195939" y="242914"/>
                  </a:lnTo>
                  <a:lnTo>
                    <a:pt x="194443" y="248619"/>
                  </a:lnTo>
                  <a:lnTo>
                    <a:pt x="192493" y="254328"/>
                  </a:lnTo>
                  <a:lnTo>
                    <a:pt x="191192" y="260038"/>
                  </a:lnTo>
                  <a:lnTo>
                    <a:pt x="190325" y="265750"/>
                  </a:lnTo>
                  <a:lnTo>
                    <a:pt x="189748" y="271463"/>
                  </a:lnTo>
                  <a:lnTo>
                    <a:pt x="188410" y="277177"/>
                  </a:lnTo>
                  <a:lnTo>
                    <a:pt x="186565" y="282892"/>
                  </a:lnTo>
                  <a:lnTo>
                    <a:pt x="184384" y="288606"/>
                  </a:lnTo>
                  <a:lnTo>
                    <a:pt x="181977" y="294321"/>
                  </a:lnTo>
                  <a:lnTo>
                    <a:pt x="179419" y="300035"/>
                  </a:lnTo>
                  <a:lnTo>
                    <a:pt x="176762" y="305750"/>
                  </a:lnTo>
                  <a:lnTo>
                    <a:pt x="173085" y="310512"/>
                  </a:lnTo>
                  <a:lnTo>
                    <a:pt x="168729" y="314640"/>
                  </a:lnTo>
                  <a:lnTo>
                    <a:pt x="163920" y="318344"/>
                  </a:lnTo>
                  <a:lnTo>
                    <a:pt x="159761" y="321766"/>
                  </a:lnTo>
                  <a:lnTo>
                    <a:pt x="156037" y="325000"/>
                  </a:lnTo>
                  <a:lnTo>
                    <a:pt x="152601" y="328108"/>
                  </a:lnTo>
                  <a:lnTo>
                    <a:pt x="146244" y="334102"/>
                  </a:lnTo>
                  <a:lnTo>
                    <a:pt x="143215" y="337034"/>
                  </a:lnTo>
                  <a:lnTo>
                    <a:pt x="139291" y="338988"/>
                  </a:lnTo>
                  <a:lnTo>
                    <a:pt x="134769" y="340291"/>
                  </a:lnTo>
                  <a:lnTo>
                    <a:pt x="129850" y="341160"/>
                  </a:lnTo>
                  <a:lnTo>
                    <a:pt x="124666" y="342691"/>
                  </a:lnTo>
                  <a:lnTo>
                    <a:pt x="119305" y="344665"/>
                  </a:lnTo>
                  <a:lnTo>
                    <a:pt x="113825" y="346933"/>
                  </a:lnTo>
                  <a:lnTo>
                    <a:pt x="109220" y="348445"/>
                  </a:lnTo>
                  <a:lnTo>
                    <a:pt x="105197" y="349454"/>
                  </a:lnTo>
                  <a:lnTo>
                    <a:pt x="101563" y="350125"/>
                  </a:lnTo>
                  <a:lnTo>
                    <a:pt x="97236" y="349621"/>
                  </a:lnTo>
                  <a:lnTo>
                    <a:pt x="92445" y="348332"/>
                  </a:lnTo>
                  <a:lnTo>
                    <a:pt x="87347" y="346520"/>
                  </a:lnTo>
                  <a:lnTo>
                    <a:pt x="82043" y="345313"/>
                  </a:lnTo>
                  <a:lnTo>
                    <a:pt x="76602" y="344507"/>
                  </a:lnTo>
                  <a:lnTo>
                    <a:pt x="71069" y="343971"/>
                  </a:lnTo>
                  <a:lnTo>
                    <a:pt x="66429" y="342661"/>
                  </a:lnTo>
                  <a:lnTo>
                    <a:pt x="62382" y="340834"/>
                  </a:lnTo>
                  <a:lnTo>
                    <a:pt x="58732" y="338665"/>
                  </a:lnTo>
                  <a:lnTo>
                    <a:pt x="55346" y="337218"/>
                  </a:lnTo>
                  <a:lnTo>
                    <a:pt x="49044" y="335611"/>
                  </a:lnTo>
                  <a:lnTo>
                    <a:pt x="43068" y="334896"/>
                  </a:lnTo>
                  <a:lnTo>
                    <a:pt x="37237" y="334579"/>
                  </a:lnTo>
                  <a:lnTo>
                    <a:pt x="25714" y="3343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2" name="SMARTPenAnnotation113"/>
            <p:cNvSpPr/>
            <p:nvPr/>
          </p:nvSpPr>
          <p:spPr>
            <a:xfrm>
              <a:off x="4469129" y="5093256"/>
              <a:ext cx="334329" cy="33099"/>
            </a:xfrm>
            <a:custGeom>
              <a:avLst/>
              <a:gdLst/>
              <a:ahLst/>
              <a:cxnLst/>
              <a:rect l="0" t="0" r="0" b="0"/>
              <a:pathLst>
                <a:path w="334329" h="33099">
                  <a:moveTo>
                    <a:pt x="0" y="7381"/>
                  </a:moveTo>
                  <a:lnTo>
                    <a:pt x="40873" y="7381"/>
                  </a:lnTo>
                  <a:lnTo>
                    <a:pt x="46299" y="6429"/>
                  </a:lnTo>
                  <a:lnTo>
                    <a:pt x="51821" y="4841"/>
                  </a:lnTo>
                  <a:lnTo>
                    <a:pt x="57407" y="2831"/>
                  </a:lnTo>
                  <a:lnTo>
                    <a:pt x="63989" y="1489"/>
                  </a:lnTo>
                  <a:lnTo>
                    <a:pt x="71235" y="596"/>
                  </a:lnTo>
                  <a:lnTo>
                    <a:pt x="78922" y="0"/>
                  </a:lnTo>
                  <a:lnTo>
                    <a:pt x="85953" y="555"/>
                  </a:lnTo>
                  <a:lnTo>
                    <a:pt x="92545" y="1878"/>
                  </a:lnTo>
                  <a:lnTo>
                    <a:pt x="98844" y="3713"/>
                  </a:lnTo>
                  <a:lnTo>
                    <a:pt x="105901" y="4935"/>
                  </a:lnTo>
                  <a:lnTo>
                    <a:pt x="113464" y="5751"/>
                  </a:lnTo>
                  <a:lnTo>
                    <a:pt x="121362" y="6294"/>
                  </a:lnTo>
                  <a:lnTo>
                    <a:pt x="129486" y="6656"/>
                  </a:lnTo>
                  <a:lnTo>
                    <a:pt x="146132" y="7059"/>
                  </a:lnTo>
                  <a:lnTo>
                    <a:pt x="171569" y="7286"/>
                  </a:lnTo>
                  <a:lnTo>
                    <a:pt x="179149" y="8270"/>
                  </a:lnTo>
                  <a:lnTo>
                    <a:pt x="186108" y="9879"/>
                  </a:lnTo>
                  <a:lnTo>
                    <a:pt x="192653" y="11904"/>
                  </a:lnTo>
                  <a:lnTo>
                    <a:pt x="199872" y="13254"/>
                  </a:lnTo>
                  <a:lnTo>
                    <a:pt x="207544" y="14154"/>
                  </a:lnTo>
                  <a:lnTo>
                    <a:pt x="215515" y="14754"/>
                  </a:lnTo>
                  <a:lnTo>
                    <a:pt x="223687" y="15153"/>
                  </a:lnTo>
                  <a:lnTo>
                    <a:pt x="240387" y="15598"/>
                  </a:lnTo>
                  <a:lnTo>
                    <a:pt x="247888" y="16669"/>
                  </a:lnTo>
                  <a:lnTo>
                    <a:pt x="254794" y="18336"/>
                  </a:lnTo>
                  <a:lnTo>
                    <a:pt x="261303" y="20400"/>
                  </a:lnTo>
                  <a:lnTo>
                    <a:pt x="268500" y="21775"/>
                  </a:lnTo>
                  <a:lnTo>
                    <a:pt x="276155" y="22692"/>
                  </a:lnTo>
                  <a:lnTo>
                    <a:pt x="284116" y="23303"/>
                  </a:lnTo>
                  <a:lnTo>
                    <a:pt x="291328" y="23711"/>
                  </a:lnTo>
                  <a:lnTo>
                    <a:pt x="304422" y="24163"/>
                  </a:lnTo>
                  <a:lnTo>
                    <a:pt x="309628" y="25237"/>
                  </a:lnTo>
                  <a:lnTo>
                    <a:pt x="314051" y="26905"/>
                  </a:lnTo>
                  <a:lnTo>
                    <a:pt x="317953" y="28970"/>
                  </a:lnTo>
                  <a:lnTo>
                    <a:pt x="321506" y="30346"/>
                  </a:lnTo>
                  <a:lnTo>
                    <a:pt x="324828" y="31264"/>
                  </a:lnTo>
                  <a:lnTo>
                    <a:pt x="334328" y="330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3" name="SMARTPenAnnotation114"/>
            <p:cNvSpPr/>
            <p:nvPr/>
          </p:nvSpPr>
          <p:spPr>
            <a:xfrm>
              <a:off x="4623549" y="5014912"/>
              <a:ext cx="25604" cy="180024"/>
            </a:xfrm>
            <a:custGeom>
              <a:avLst/>
              <a:gdLst/>
              <a:ahLst/>
              <a:cxnLst/>
              <a:rect l="0" t="0" r="0" b="0"/>
              <a:pathLst>
                <a:path w="25604" h="180024">
                  <a:moveTo>
                    <a:pt x="17030" y="0"/>
                  </a:moveTo>
                  <a:lnTo>
                    <a:pt x="269" y="0"/>
                  </a:lnTo>
                  <a:lnTo>
                    <a:pt x="0" y="4551"/>
                  </a:lnTo>
                  <a:lnTo>
                    <a:pt x="914" y="6844"/>
                  </a:lnTo>
                  <a:lnTo>
                    <a:pt x="2476" y="9325"/>
                  </a:lnTo>
                  <a:lnTo>
                    <a:pt x="4470" y="11932"/>
                  </a:lnTo>
                  <a:lnTo>
                    <a:pt x="5799" y="14622"/>
                  </a:lnTo>
                  <a:lnTo>
                    <a:pt x="6686" y="17368"/>
                  </a:lnTo>
                  <a:lnTo>
                    <a:pt x="7276" y="20151"/>
                  </a:lnTo>
                  <a:lnTo>
                    <a:pt x="7670" y="23911"/>
                  </a:lnTo>
                  <a:lnTo>
                    <a:pt x="7933" y="28324"/>
                  </a:lnTo>
                  <a:lnTo>
                    <a:pt x="8225" y="38306"/>
                  </a:lnTo>
                  <a:lnTo>
                    <a:pt x="8427" y="65875"/>
                  </a:lnTo>
                  <a:lnTo>
                    <a:pt x="9390" y="71539"/>
                  </a:lnTo>
                  <a:lnTo>
                    <a:pt x="10985" y="77220"/>
                  </a:lnTo>
                  <a:lnTo>
                    <a:pt x="13000" y="82913"/>
                  </a:lnTo>
                  <a:lnTo>
                    <a:pt x="14343" y="88613"/>
                  </a:lnTo>
                  <a:lnTo>
                    <a:pt x="15239" y="94318"/>
                  </a:lnTo>
                  <a:lnTo>
                    <a:pt x="15836" y="100026"/>
                  </a:lnTo>
                  <a:lnTo>
                    <a:pt x="16234" y="104784"/>
                  </a:lnTo>
                  <a:lnTo>
                    <a:pt x="16500" y="108908"/>
                  </a:lnTo>
                  <a:lnTo>
                    <a:pt x="16677" y="112611"/>
                  </a:lnTo>
                  <a:lnTo>
                    <a:pt x="16873" y="121805"/>
                  </a:lnTo>
                  <a:lnTo>
                    <a:pt x="17028" y="164426"/>
                  </a:lnTo>
                  <a:lnTo>
                    <a:pt x="17981" y="167720"/>
                  </a:lnTo>
                  <a:lnTo>
                    <a:pt x="19569" y="170868"/>
                  </a:lnTo>
                  <a:lnTo>
                    <a:pt x="25603" y="18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4" name="SMARTPenAnnotation115"/>
            <p:cNvSpPr/>
            <p:nvPr/>
          </p:nvSpPr>
          <p:spPr>
            <a:xfrm>
              <a:off x="4923472" y="4963630"/>
              <a:ext cx="171441" cy="411178"/>
            </a:xfrm>
            <a:custGeom>
              <a:avLst/>
              <a:gdLst/>
              <a:ahLst/>
              <a:cxnLst/>
              <a:rect l="0" t="0" r="0" b="0"/>
              <a:pathLst>
                <a:path w="171441" h="411178">
                  <a:moveTo>
                    <a:pt x="17145" y="16992"/>
                  </a:moveTo>
                  <a:lnTo>
                    <a:pt x="8926" y="16992"/>
                  </a:lnTo>
                  <a:lnTo>
                    <a:pt x="8677" y="21543"/>
                  </a:lnTo>
                  <a:lnTo>
                    <a:pt x="9595" y="23836"/>
                  </a:lnTo>
                  <a:lnTo>
                    <a:pt x="14485" y="31614"/>
                  </a:lnTo>
                  <a:lnTo>
                    <a:pt x="15963" y="37143"/>
                  </a:lnTo>
                  <a:lnTo>
                    <a:pt x="14079" y="45316"/>
                  </a:lnTo>
                  <a:lnTo>
                    <a:pt x="11020" y="55298"/>
                  </a:lnTo>
                  <a:lnTo>
                    <a:pt x="9660" y="66084"/>
                  </a:lnTo>
                  <a:lnTo>
                    <a:pt x="9298" y="72580"/>
                  </a:lnTo>
                  <a:lnTo>
                    <a:pt x="8895" y="87418"/>
                  </a:lnTo>
                  <a:lnTo>
                    <a:pt x="8591" y="131066"/>
                  </a:lnTo>
                  <a:lnTo>
                    <a:pt x="8581" y="142622"/>
                  </a:lnTo>
                  <a:lnTo>
                    <a:pt x="11116" y="154108"/>
                  </a:lnTo>
                  <a:lnTo>
                    <a:pt x="14466" y="165562"/>
                  </a:lnTo>
                  <a:lnTo>
                    <a:pt x="15954" y="177003"/>
                  </a:lnTo>
                  <a:lnTo>
                    <a:pt x="19156" y="185898"/>
                  </a:lnTo>
                  <a:lnTo>
                    <a:pt x="23754" y="193026"/>
                  </a:lnTo>
                  <a:lnTo>
                    <a:pt x="28972" y="199369"/>
                  </a:lnTo>
                  <a:lnTo>
                    <a:pt x="31698" y="201442"/>
                  </a:lnTo>
                  <a:lnTo>
                    <a:pt x="34467" y="202824"/>
                  </a:lnTo>
                  <a:lnTo>
                    <a:pt x="37265" y="203745"/>
                  </a:lnTo>
                  <a:lnTo>
                    <a:pt x="40083" y="204359"/>
                  </a:lnTo>
                  <a:lnTo>
                    <a:pt x="42915" y="204768"/>
                  </a:lnTo>
                  <a:lnTo>
                    <a:pt x="49752" y="205425"/>
                  </a:lnTo>
                  <a:lnTo>
                    <a:pt x="55767" y="205515"/>
                  </a:lnTo>
                  <a:lnTo>
                    <a:pt x="60038" y="205539"/>
                  </a:lnTo>
                  <a:lnTo>
                    <a:pt x="63838" y="204602"/>
                  </a:lnTo>
                  <a:lnTo>
                    <a:pt x="67324" y="203026"/>
                  </a:lnTo>
                  <a:lnTo>
                    <a:pt x="70600" y="201022"/>
                  </a:lnTo>
                  <a:lnTo>
                    <a:pt x="73736" y="198734"/>
                  </a:lnTo>
                  <a:lnTo>
                    <a:pt x="76780" y="196256"/>
                  </a:lnTo>
                  <a:lnTo>
                    <a:pt x="79762" y="193651"/>
                  </a:lnTo>
                  <a:lnTo>
                    <a:pt x="82702" y="190010"/>
                  </a:lnTo>
                  <a:lnTo>
                    <a:pt x="85614" y="185677"/>
                  </a:lnTo>
                  <a:lnTo>
                    <a:pt x="88509" y="180884"/>
                  </a:lnTo>
                  <a:lnTo>
                    <a:pt x="91391" y="175783"/>
                  </a:lnTo>
                  <a:lnTo>
                    <a:pt x="97133" y="165036"/>
                  </a:lnTo>
                  <a:lnTo>
                    <a:pt x="100951" y="159503"/>
                  </a:lnTo>
                  <a:lnTo>
                    <a:pt x="105400" y="153909"/>
                  </a:lnTo>
                  <a:lnTo>
                    <a:pt x="110272" y="148275"/>
                  </a:lnTo>
                  <a:lnTo>
                    <a:pt x="113520" y="142614"/>
                  </a:lnTo>
                  <a:lnTo>
                    <a:pt x="117128" y="131244"/>
                  </a:lnTo>
                  <a:lnTo>
                    <a:pt x="121272" y="119841"/>
                  </a:lnTo>
                  <a:lnTo>
                    <a:pt x="125336" y="108423"/>
                  </a:lnTo>
                  <a:lnTo>
                    <a:pt x="127143" y="96998"/>
                  </a:lnTo>
                  <a:lnTo>
                    <a:pt x="128577" y="90332"/>
                  </a:lnTo>
                  <a:lnTo>
                    <a:pt x="130485" y="83030"/>
                  </a:lnTo>
                  <a:lnTo>
                    <a:pt x="132710" y="75305"/>
                  </a:lnTo>
                  <a:lnTo>
                    <a:pt x="134194" y="68250"/>
                  </a:lnTo>
                  <a:lnTo>
                    <a:pt x="135182" y="61641"/>
                  </a:lnTo>
                  <a:lnTo>
                    <a:pt x="137234" y="49219"/>
                  </a:lnTo>
                  <a:lnTo>
                    <a:pt x="142791" y="32468"/>
                  </a:lnTo>
                  <a:lnTo>
                    <a:pt x="144861" y="21048"/>
                  </a:lnTo>
                  <a:lnTo>
                    <a:pt x="145345" y="14668"/>
                  </a:lnTo>
                  <a:lnTo>
                    <a:pt x="144522" y="11632"/>
                  </a:lnTo>
                  <a:lnTo>
                    <a:pt x="139765" y="3762"/>
                  </a:lnTo>
                  <a:lnTo>
                    <a:pt x="137262" y="0"/>
                  </a:lnTo>
                  <a:lnTo>
                    <a:pt x="137169" y="11792"/>
                  </a:lnTo>
                  <a:lnTo>
                    <a:pt x="138119" y="14478"/>
                  </a:lnTo>
                  <a:lnTo>
                    <a:pt x="143053" y="22809"/>
                  </a:lnTo>
                  <a:lnTo>
                    <a:pt x="145891" y="32262"/>
                  </a:lnTo>
                  <a:lnTo>
                    <a:pt x="149931" y="41559"/>
                  </a:lnTo>
                  <a:lnTo>
                    <a:pt x="152361" y="52041"/>
                  </a:lnTo>
                  <a:lnTo>
                    <a:pt x="154394" y="64002"/>
                  </a:lnTo>
                  <a:lnTo>
                    <a:pt x="156269" y="71192"/>
                  </a:lnTo>
                  <a:lnTo>
                    <a:pt x="158472" y="78843"/>
                  </a:lnTo>
                  <a:lnTo>
                    <a:pt x="159940" y="85848"/>
                  </a:lnTo>
                  <a:lnTo>
                    <a:pt x="160919" y="92424"/>
                  </a:lnTo>
                  <a:lnTo>
                    <a:pt x="161572" y="98712"/>
                  </a:lnTo>
                  <a:lnTo>
                    <a:pt x="162960" y="105762"/>
                  </a:lnTo>
                  <a:lnTo>
                    <a:pt x="164837" y="113320"/>
                  </a:lnTo>
                  <a:lnTo>
                    <a:pt x="167042" y="121216"/>
                  </a:lnTo>
                  <a:lnTo>
                    <a:pt x="168511" y="129337"/>
                  </a:lnTo>
                  <a:lnTo>
                    <a:pt x="169491" y="137609"/>
                  </a:lnTo>
                  <a:lnTo>
                    <a:pt x="170143" y="145980"/>
                  </a:lnTo>
                  <a:lnTo>
                    <a:pt x="170579" y="154420"/>
                  </a:lnTo>
                  <a:lnTo>
                    <a:pt x="171063" y="171416"/>
                  </a:lnTo>
                  <a:lnTo>
                    <a:pt x="171427" y="231312"/>
                  </a:lnTo>
                  <a:lnTo>
                    <a:pt x="171440" y="248453"/>
                  </a:lnTo>
                  <a:lnTo>
                    <a:pt x="170491" y="257024"/>
                  </a:lnTo>
                  <a:lnTo>
                    <a:pt x="168905" y="265596"/>
                  </a:lnTo>
                  <a:lnTo>
                    <a:pt x="166896" y="274168"/>
                  </a:lnTo>
                  <a:lnTo>
                    <a:pt x="165556" y="282740"/>
                  </a:lnTo>
                  <a:lnTo>
                    <a:pt x="164664" y="291313"/>
                  </a:lnTo>
                  <a:lnTo>
                    <a:pt x="164069" y="299885"/>
                  </a:lnTo>
                  <a:lnTo>
                    <a:pt x="162719" y="308457"/>
                  </a:lnTo>
                  <a:lnTo>
                    <a:pt x="160867" y="317030"/>
                  </a:lnTo>
                  <a:lnTo>
                    <a:pt x="158680" y="325602"/>
                  </a:lnTo>
                  <a:lnTo>
                    <a:pt x="156269" y="333222"/>
                  </a:lnTo>
                  <a:lnTo>
                    <a:pt x="153709" y="340207"/>
                  </a:lnTo>
                  <a:lnTo>
                    <a:pt x="151051" y="346769"/>
                  </a:lnTo>
                  <a:lnTo>
                    <a:pt x="148325" y="353048"/>
                  </a:lnTo>
                  <a:lnTo>
                    <a:pt x="142757" y="365105"/>
                  </a:lnTo>
                  <a:lnTo>
                    <a:pt x="138987" y="370035"/>
                  </a:lnTo>
                  <a:lnTo>
                    <a:pt x="134568" y="374274"/>
                  </a:lnTo>
                  <a:lnTo>
                    <a:pt x="129717" y="378053"/>
                  </a:lnTo>
                  <a:lnTo>
                    <a:pt x="125530" y="381524"/>
                  </a:lnTo>
                  <a:lnTo>
                    <a:pt x="121787" y="384791"/>
                  </a:lnTo>
                  <a:lnTo>
                    <a:pt x="118339" y="387921"/>
                  </a:lnTo>
                  <a:lnTo>
                    <a:pt x="111968" y="393940"/>
                  </a:lnTo>
                  <a:lnTo>
                    <a:pt x="108935" y="396878"/>
                  </a:lnTo>
                  <a:lnTo>
                    <a:pt x="105009" y="399789"/>
                  </a:lnTo>
                  <a:lnTo>
                    <a:pt x="100486" y="402683"/>
                  </a:lnTo>
                  <a:lnTo>
                    <a:pt x="95565" y="405564"/>
                  </a:lnTo>
                  <a:lnTo>
                    <a:pt x="91333" y="407485"/>
                  </a:lnTo>
                  <a:lnTo>
                    <a:pt x="87558" y="408766"/>
                  </a:lnTo>
                  <a:lnTo>
                    <a:pt x="84090" y="409620"/>
                  </a:lnTo>
                  <a:lnTo>
                    <a:pt x="79872" y="410188"/>
                  </a:lnTo>
                  <a:lnTo>
                    <a:pt x="75156" y="410569"/>
                  </a:lnTo>
                  <a:lnTo>
                    <a:pt x="65788" y="410990"/>
                  </a:lnTo>
                  <a:lnTo>
                    <a:pt x="58449" y="411177"/>
                  </a:lnTo>
                  <a:lnTo>
                    <a:pt x="54206" y="410275"/>
                  </a:lnTo>
                  <a:lnTo>
                    <a:pt x="49472" y="408720"/>
                  </a:lnTo>
                  <a:lnTo>
                    <a:pt x="44412" y="406732"/>
                  </a:lnTo>
                  <a:lnTo>
                    <a:pt x="40085" y="405406"/>
                  </a:lnTo>
                  <a:lnTo>
                    <a:pt x="36248" y="404522"/>
                  </a:lnTo>
                  <a:lnTo>
                    <a:pt x="32738" y="403933"/>
                  </a:lnTo>
                  <a:lnTo>
                    <a:pt x="29445" y="402588"/>
                  </a:lnTo>
                  <a:lnTo>
                    <a:pt x="26298" y="400739"/>
                  </a:lnTo>
                  <a:lnTo>
                    <a:pt x="23247" y="398553"/>
                  </a:lnTo>
                  <a:lnTo>
                    <a:pt x="20260" y="397096"/>
                  </a:lnTo>
                  <a:lnTo>
                    <a:pt x="17317" y="396125"/>
                  </a:lnTo>
                  <a:lnTo>
                    <a:pt x="14402" y="395477"/>
                  </a:lnTo>
                  <a:lnTo>
                    <a:pt x="11507" y="394093"/>
                  </a:lnTo>
                  <a:lnTo>
                    <a:pt x="8624" y="392218"/>
                  </a:lnTo>
                  <a:lnTo>
                    <a:pt x="0" y="385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5" name="SMARTPenAnnotation116"/>
            <p:cNvSpPr/>
            <p:nvPr/>
          </p:nvSpPr>
          <p:spPr>
            <a:xfrm>
              <a:off x="5206365" y="5006342"/>
              <a:ext cx="180023" cy="17144"/>
            </a:xfrm>
            <a:custGeom>
              <a:avLst/>
              <a:gdLst/>
              <a:ahLst/>
              <a:cxnLst/>
              <a:rect l="0" t="0" r="0" b="0"/>
              <a:pathLst>
                <a:path w="180023" h="17144">
                  <a:moveTo>
                    <a:pt x="0" y="17143"/>
                  </a:moveTo>
                  <a:lnTo>
                    <a:pt x="4551" y="17143"/>
                  </a:lnTo>
                  <a:lnTo>
                    <a:pt x="5891" y="16190"/>
                  </a:lnTo>
                  <a:lnTo>
                    <a:pt x="6785" y="14603"/>
                  </a:lnTo>
                  <a:lnTo>
                    <a:pt x="7381" y="12592"/>
                  </a:lnTo>
                  <a:lnTo>
                    <a:pt x="8730" y="11251"/>
                  </a:lnTo>
                  <a:lnTo>
                    <a:pt x="10583" y="10357"/>
                  </a:lnTo>
                  <a:lnTo>
                    <a:pt x="12770" y="9761"/>
                  </a:lnTo>
                  <a:lnTo>
                    <a:pt x="15181" y="9365"/>
                  </a:lnTo>
                  <a:lnTo>
                    <a:pt x="20400" y="8923"/>
                  </a:lnTo>
                  <a:lnTo>
                    <a:pt x="28434" y="8727"/>
                  </a:lnTo>
                  <a:lnTo>
                    <a:pt x="49114" y="8601"/>
                  </a:lnTo>
                  <a:lnTo>
                    <a:pt x="54650" y="7638"/>
                  </a:lnTo>
                  <a:lnTo>
                    <a:pt x="60246" y="6044"/>
                  </a:lnTo>
                  <a:lnTo>
                    <a:pt x="65881" y="4028"/>
                  </a:lnTo>
                  <a:lnTo>
                    <a:pt x="71543" y="2685"/>
                  </a:lnTo>
                  <a:lnTo>
                    <a:pt x="77222" y="1789"/>
                  </a:lnTo>
                  <a:lnTo>
                    <a:pt x="82914" y="1192"/>
                  </a:lnTo>
                  <a:lnTo>
                    <a:pt x="88613" y="794"/>
                  </a:lnTo>
                  <a:lnTo>
                    <a:pt x="94318" y="529"/>
                  </a:lnTo>
                  <a:lnTo>
                    <a:pt x="105736" y="234"/>
                  </a:lnTo>
                  <a:lnTo>
                    <a:pt x="160373" y="0"/>
                  </a:lnTo>
                  <a:lnTo>
                    <a:pt x="165017" y="952"/>
                  </a:lnTo>
                  <a:lnTo>
                    <a:pt x="169067" y="2539"/>
                  </a:lnTo>
                  <a:lnTo>
                    <a:pt x="180022" y="8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6" name="SMARTPenAnnotation117"/>
            <p:cNvSpPr/>
            <p:nvPr/>
          </p:nvSpPr>
          <p:spPr>
            <a:xfrm>
              <a:off x="5257800" y="5100637"/>
              <a:ext cx="162878" cy="17146"/>
            </a:xfrm>
            <a:custGeom>
              <a:avLst/>
              <a:gdLst/>
              <a:ahLst/>
              <a:cxnLst/>
              <a:rect l="0" t="0" r="0" b="0"/>
              <a:pathLst>
                <a:path w="162878" h="17146">
                  <a:moveTo>
                    <a:pt x="0" y="17145"/>
                  </a:moveTo>
                  <a:lnTo>
                    <a:pt x="4550" y="12595"/>
                  </a:lnTo>
                  <a:lnTo>
                    <a:pt x="6843" y="11254"/>
                  </a:lnTo>
                  <a:lnTo>
                    <a:pt x="9325" y="10360"/>
                  </a:lnTo>
                  <a:lnTo>
                    <a:pt x="11931" y="9764"/>
                  </a:lnTo>
                  <a:lnTo>
                    <a:pt x="14621" y="9367"/>
                  </a:lnTo>
                  <a:lnTo>
                    <a:pt x="17367" y="9102"/>
                  </a:lnTo>
                  <a:lnTo>
                    <a:pt x="20151" y="8926"/>
                  </a:lnTo>
                  <a:lnTo>
                    <a:pt x="23911" y="7856"/>
                  </a:lnTo>
                  <a:lnTo>
                    <a:pt x="28323" y="6190"/>
                  </a:lnTo>
                  <a:lnTo>
                    <a:pt x="33170" y="4126"/>
                  </a:lnTo>
                  <a:lnTo>
                    <a:pt x="38305" y="2751"/>
                  </a:lnTo>
                  <a:lnTo>
                    <a:pt x="43634" y="1834"/>
                  </a:lnTo>
                  <a:lnTo>
                    <a:pt x="49092" y="1223"/>
                  </a:lnTo>
                  <a:lnTo>
                    <a:pt x="53683" y="815"/>
                  </a:lnTo>
                  <a:lnTo>
                    <a:pt x="57696" y="544"/>
                  </a:lnTo>
                  <a:lnTo>
                    <a:pt x="61324" y="362"/>
                  </a:lnTo>
                  <a:lnTo>
                    <a:pt x="70435" y="161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7" name="SMARTPenAnnotation118"/>
            <p:cNvSpPr/>
            <p:nvPr/>
          </p:nvSpPr>
          <p:spPr>
            <a:xfrm>
              <a:off x="5540724" y="4929187"/>
              <a:ext cx="205709" cy="120016"/>
            </a:xfrm>
            <a:custGeom>
              <a:avLst/>
              <a:gdLst/>
              <a:ahLst/>
              <a:cxnLst/>
              <a:rect l="0" t="0" r="0" b="0"/>
              <a:pathLst>
                <a:path w="205709" h="120016">
                  <a:moveTo>
                    <a:pt x="25685" y="0"/>
                  </a:moveTo>
                  <a:lnTo>
                    <a:pt x="17466" y="0"/>
                  </a:lnTo>
                  <a:lnTo>
                    <a:pt x="17270" y="2540"/>
                  </a:lnTo>
                  <a:lnTo>
                    <a:pt x="17183" y="6844"/>
                  </a:lnTo>
                  <a:lnTo>
                    <a:pt x="17144" y="11932"/>
                  </a:lnTo>
                  <a:lnTo>
                    <a:pt x="18086" y="14622"/>
                  </a:lnTo>
                  <a:lnTo>
                    <a:pt x="19667" y="17368"/>
                  </a:lnTo>
                  <a:lnTo>
                    <a:pt x="21673" y="20151"/>
                  </a:lnTo>
                  <a:lnTo>
                    <a:pt x="22058" y="22959"/>
                  </a:lnTo>
                  <a:lnTo>
                    <a:pt x="21362" y="25784"/>
                  </a:lnTo>
                  <a:lnTo>
                    <a:pt x="19946" y="28620"/>
                  </a:lnTo>
                  <a:lnTo>
                    <a:pt x="19001" y="32414"/>
                  </a:lnTo>
                  <a:lnTo>
                    <a:pt x="18372" y="36850"/>
                  </a:lnTo>
                  <a:lnTo>
                    <a:pt x="17952" y="41711"/>
                  </a:lnTo>
                  <a:lnTo>
                    <a:pt x="17673" y="45905"/>
                  </a:lnTo>
                  <a:lnTo>
                    <a:pt x="17361" y="53105"/>
                  </a:lnTo>
                  <a:lnTo>
                    <a:pt x="17187" y="62513"/>
                  </a:lnTo>
                  <a:lnTo>
                    <a:pt x="16210" y="66441"/>
                  </a:lnTo>
                  <a:lnTo>
                    <a:pt x="14606" y="70964"/>
                  </a:lnTo>
                  <a:lnTo>
                    <a:pt x="12584" y="75884"/>
                  </a:lnTo>
                  <a:lnTo>
                    <a:pt x="11236" y="80117"/>
                  </a:lnTo>
                  <a:lnTo>
                    <a:pt x="10338" y="83891"/>
                  </a:lnTo>
                  <a:lnTo>
                    <a:pt x="9739" y="87360"/>
                  </a:lnTo>
                  <a:lnTo>
                    <a:pt x="9339" y="90625"/>
                  </a:lnTo>
                  <a:lnTo>
                    <a:pt x="9073" y="93754"/>
                  </a:lnTo>
                  <a:lnTo>
                    <a:pt x="8896" y="96793"/>
                  </a:lnTo>
                  <a:lnTo>
                    <a:pt x="7825" y="99771"/>
                  </a:lnTo>
                  <a:lnTo>
                    <a:pt x="6158" y="102710"/>
                  </a:lnTo>
                  <a:lnTo>
                    <a:pt x="0" y="111397"/>
                  </a:lnTo>
                  <a:lnTo>
                    <a:pt x="7352" y="111439"/>
                  </a:lnTo>
                  <a:lnTo>
                    <a:pt x="78434" y="111442"/>
                  </a:lnTo>
                  <a:lnTo>
                    <a:pt x="82759" y="110490"/>
                  </a:lnTo>
                  <a:lnTo>
                    <a:pt x="87547" y="108903"/>
                  </a:lnTo>
                  <a:lnTo>
                    <a:pt x="92644" y="106892"/>
                  </a:lnTo>
                  <a:lnTo>
                    <a:pt x="97947" y="105551"/>
                  </a:lnTo>
                  <a:lnTo>
                    <a:pt x="103387" y="104658"/>
                  </a:lnTo>
                  <a:lnTo>
                    <a:pt x="108919" y="104061"/>
                  </a:lnTo>
                  <a:lnTo>
                    <a:pt x="114512" y="103664"/>
                  </a:lnTo>
                  <a:lnTo>
                    <a:pt x="120146" y="103400"/>
                  </a:lnTo>
                  <a:lnTo>
                    <a:pt x="125806" y="103223"/>
                  </a:lnTo>
                  <a:lnTo>
                    <a:pt x="130533" y="104058"/>
                  </a:lnTo>
                  <a:lnTo>
                    <a:pt x="134636" y="105567"/>
                  </a:lnTo>
                  <a:lnTo>
                    <a:pt x="138324" y="107526"/>
                  </a:lnTo>
                  <a:lnTo>
                    <a:pt x="142688" y="108831"/>
                  </a:lnTo>
                  <a:lnTo>
                    <a:pt x="147502" y="109702"/>
                  </a:lnTo>
                  <a:lnTo>
                    <a:pt x="152616" y="110282"/>
                  </a:lnTo>
                  <a:lnTo>
                    <a:pt x="156978" y="110669"/>
                  </a:lnTo>
                  <a:lnTo>
                    <a:pt x="160839" y="110927"/>
                  </a:lnTo>
                  <a:lnTo>
                    <a:pt x="167669" y="111213"/>
                  </a:lnTo>
                  <a:lnTo>
                    <a:pt x="173879" y="111340"/>
                  </a:lnTo>
                  <a:lnTo>
                    <a:pt x="176869" y="112327"/>
                  </a:lnTo>
                  <a:lnTo>
                    <a:pt x="182731" y="115963"/>
                  </a:lnTo>
                  <a:lnTo>
                    <a:pt x="188511" y="118214"/>
                  </a:lnTo>
                  <a:lnTo>
                    <a:pt x="194255" y="119214"/>
                  </a:lnTo>
                  <a:lnTo>
                    <a:pt x="197120" y="119481"/>
                  </a:lnTo>
                  <a:lnTo>
                    <a:pt x="205708" y="1200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8" name="SMARTPenAnnotation119"/>
            <p:cNvSpPr/>
            <p:nvPr/>
          </p:nvSpPr>
          <p:spPr>
            <a:xfrm>
              <a:off x="5696220" y="4886325"/>
              <a:ext cx="15923" cy="274321"/>
            </a:xfrm>
            <a:custGeom>
              <a:avLst/>
              <a:gdLst/>
              <a:ahLst/>
              <a:cxnLst/>
              <a:rect l="0" t="0" r="0" b="0"/>
              <a:pathLst>
                <a:path w="15923" h="274321">
                  <a:moveTo>
                    <a:pt x="15922" y="0"/>
                  </a:moveTo>
                  <a:lnTo>
                    <a:pt x="2903" y="0"/>
                  </a:lnTo>
                  <a:lnTo>
                    <a:pt x="1528" y="953"/>
                  </a:lnTo>
                  <a:lnTo>
                    <a:pt x="611" y="2540"/>
                  </a:lnTo>
                  <a:lnTo>
                    <a:pt x="0" y="4551"/>
                  </a:lnTo>
                  <a:lnTo>
                    <a:pt x="545" y="7796"/>
                  </a:lnTo>
                  <a:lnTo>
                    <a:pt x="1860" y="11865"/>
                  </a:lnTo>
                  <a:lnTo>
                    <a:pt x="3690" y="16482"/>
                  </a:lnTo>
                  <a:lnTo>
                    <a:pt x="4910" y="21465"/>
                  </a:lnTo>
                  <a:lnTo>
                    <a:pt x="5723" y="26693"/>
                  </a:lnTo>
                  <a:lnTo>
                    <a:pt x="6266" y="32083"/>
                  </a:lnTo>
                  <a:lnTo>
                    <a:pt x="6627" y="37581"/>
                  </a:lnTo>
                  <a:lnTo>
                    <a:pt x="6867" y="43152"/>
                  </a:lnTo>
                  <a:lnTo>
                    <a:pt x="7136" y="55373"/>
                  </a:lnTo>
                  <a:lnTo>
                    <a:pt x="7254" y="70330"/>
                  </a:lnTo>
                  <a:lnTo>
                    <a:pt x="8238" y="77366"/>
                  </a:lnTo>
                  <a:lnTo>
                    <a:pt x="9847" y="83963"/>
                  </a:lnTo>
                  <a:lnTo>
                    <a:pt x="11872" y="90265"/>
                  </a:lnTo>
                  <a:lnTo>
                    <a:pt x="13222" y="97324"/>
                  </a:lnTo>
                  <a:lnTo>
                    <a:pt x="14122" y="104888"/>
                  </a:lnTo>
                  <a:lnTo>
                    <a:pt x="14722" y="112787"/>
                  </a:lnTo>
                  <a:lnTo>
                    <a:pt x="14170" y="120911"/>
                  </a:lnTo>
                  <a:lnTo>
                    <a:pt x="12848" y="129185"/>
                  </a:lnTo>
                  <a:lnTo>
                    <a:pt x="11016" y="137558"/>
                  </a:lnTo>
                  <a:lnTo>
                    <a:pt x="9794" y="145998"/>
                  </a:lnTo>
                  <a:lnTo>
                    <a:pt x="8979" y="154482"/>
                  </a:lnTo>
                  <a:lnTo>
                    <a:pt x="8436" y="162995"/>
                  </a:lnTo>
                  <a:lnTo>
                    <a:pt x="8074" y="171529"/>
                  </a:lnTo>
                  <a:lnTo>
                    <a:pt x="7564" y="196238"/>
                  </a:lnTo>
                  <a:lnTo>
                    <a:pt x="7350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9" name="SMARTPenAnnotation120"/>
            <p:cNvSpPr/>
            <p:nvPr/>
          </p:nvSpPr>
          <p:spPr>
            <a:xfrm>
              <a:off x="4923472" y="5546453"/>
              <a:ext cx="244943" cy="557016"/>
            </a:xfrm>
            <a:custGeom>
              <a:avLst/>
              <a:gdLst/>
              <a:ahLst/>
              <a:cxnLst/>
              <a:rect l="0" t="0" r="0" b="0"/>
              <a:pathLst>
                <a:path w="244943" h="557016">
                  <a:moveTo>
                    <a:pt x="34290" y="17099"/>
                  </a:moveTo>
                  <a:lnTo>
                    <a:pt x="34290" y="91442"/>
                  </a:lnTo>
                  <a:lnTo>
                    <a:pt x="36830" y="105386"/>
                  </a:lnTo>
                  <a:lnTo>
                    <a:pt x="40182" y="120155"/>
                  </a:lnTo>
                  <a:lnTo>
                    <a:pt x="41671" y="133069"/>
                  </a:lnTo>
                  <a:lnTo>
                    <a:pt x="44873" y="145159"/>
                  </a:lnTo>
                  <a:lnTo>
                    <a:pt x="48519" y="156882"/>
                  </a:lnTo>
                  <a:lnTo>
                    <a:pt x="51523" y="174192"/>
                  </a:lnTo>
                  <a:lnTo>
                    <a:pt x="55602" y="185661"/>
                  </a:lnTo>
                  <a:lnTo>
                    <a:pt x="60589" y="194568"/>
                  </a:lnTo>
                  <a:lnTo>
                    <a:pt x="65981" y="201701"/>
                  </a:lnTo>
                  <a:lnTo>
                    <a:pt x="71552" y="208047"/>
                  </a:lnTo>
                  <a:lnTo>
                    <a:pt x="73419" y="211073"/>
                  </a:lnTo>
                  <a:lnTo>
                    <a:pt x="75493" y="216975"/>
                  </a:lnTo>
                  <a:lnTo>
                    <a:pt x="77951" y="219882"/>
                  </a:lnTo>
                  <a:lnTo>
                    <a:pt x="81495" y="222773"/>
                  </a:lnTo>
                  <a:lnTo>
                    <a:pt x="85763" y="225652"/>
                  </a:lnTo>
                  <a:lnTo>
                    <a:pt x="93044" y="228852"/>
                  </a:lnTo>
                  <a:lnTo>
                    <a:pt x="100408" y="230274"/>
                  </a:lnTo>
                  <a:lnTo>
                    <a:pt x="105039" y="230654"/>
                  </a:lnTo>
                  <a:lnTo>
                    <a:pt x="110031" y="230906"/>
                  </a:lnTo>
                  <a:lnTo>
                    <a:pt x="113359" y="230122"/>
                  </a:lnTo>
                  <a:lnTo>
                    <a:pt x="115578" y="228647"/>
                  </a:lnTo>
                  <a:lnTo>
                    <a:pt x="117057" y="226711"/>
                  </a:lnTo>
                  <a:lnTo>
                    <a:pt x="123780" y="222020"/>
                  </a:lnTo>
                  <a:lnTo>
                    <a:pt x="128240" y="219436"/>
                  </a:lnTo>
                  <a:lnTo>
                    <a:pt x="135736" y="214024"/>
                  </a:lnTo>
                  <a:lnTo>
                    <a:pt x="142242" y="208444"/>
                  </a:lnTo>
                  <a:lnTo>
                    <a:pt x="148309" y="202789"/>
                  </a:lnTo>
                  <a:lnTo>
                    <a:pt x="154180" y="194560"/>
                  </a:lnTo>
                  <a:lnTo>
                    <a:pt x="159964" y="184553"/>
                  </a:lnTo>
                  <a:lnTo>
                    <a:pt x="165710" y="173755"/>
                  </a:lnTo>
                  <a:lnTo>
                    <a:pt x="191452" y="122814"/>
                  </a:lnTo>
                  <a:lnTo>
                    <a:pt x="194627" y="111391"/>
                  </a:lnTo>
                  <a:lnTo>
                    <a:pt x="196991" y="99964"/>
                  </a:lnTo>
                  <a:lnTo>
                    <a:pt x="202725" y="82821"/>
                  </a:lnTo>
                  <a:lnTo>
                    <a:pt x="204846" y="65676"/>
                  </a:lnTo>
                  <a:lnTo>
                    <a:pt x="205475" y="48532"/>
                  </a:lnTo>
                  <a:lnTo>
                    <a:pt x="205730" y="14743"/>
                  </a:lnTo>
                  <a:lnTo>
                    <a:pt x="205740" y="0"/>
                  </a:lnTo>
                  <a:lnTo>
                    <a:pt x="205740" y="53598"/>
                  </a:lnTo>
                  <a:lnTo>
                    <a:pt x="208280" y="66976"/>
                  </a:lnTo>
                  <a:lnTo>
                    <a:pt x="211632" y="80224"/>
                  </a:lnTo>
                  <a:lnTo>
                    <a:pt x="213121" y="95637"/>
                  </a:lnTo>
                  <a:lnTo>
                    <a:pt x="216323" y="112012"/>
                  </a:lnTo>
                  <a:lnTo>
                    <a:pt x="219969" y="128815"/>
                  </a:lnTo>
                  <a:lnTo>
                    <a:pt x="221589" y="145808"/>
                  </a:lnTo>
                  <a:lnTo>
                    <a:pt x="222021" y="155293"/>
                  </a:lnTo>
                  <a:lnTo>
                    <a:pt x="222501" y="175991"/>
                  </a:lnTo>
                  <a:lnTo>
                    <a:pt x="223582" y="186845"/>
                  </a:lnTo>
                  <a:lnTo>
                    <a:pt x="225255" y="197890"/>
                  </a:lnTo>
                  <a:lnTo>
                    <a:pt x="227322" y="209064"/>
                  </a:lnTo>
                  <a:lnTo>
                    <a:pt x="229653" y="219371"/>
                  </a:lnTo>
                  <a:lnTo>
                    <a:pt x="232160" y="229099"/>
                  </a:lnTo>
                  <a:lnTo>
                    <a:pt x="234783" y="238443"/>
                  </a:lnTo>
                  <a:lnTo>
                    <a:pt x="236532" y="248482"/>
                  </a:lnTo>
                  <a:lnTo>
                    <a:pt x="237698" y="258984"/>
                  </a:lnTo>
                  <a:lnTo>
                    <a:pt x="238476" y="269796"/>
                  </a:lnTo>
                  <a:lnTo>
                    <a:pt x="238993" y="279861"/>
                  </a:lnTo>
                  <a:lnTo>
                    <a:pt x="239569" y="298665"/>
                  </a:lnTo>
                  <a:lnTo>
                    <a:pt x="239893" y="329867"/>
                  </a:lnTo>
                  <a:lnTo>
                    <a:pt x="240892" y="339911"/>
                  </a:lnTo>
                  <a:lnTo>
                    <a:pt x="242509" y="349465"/>
                  </a:lnTo>
                  <a:lnTo>
                    <a:pt x="244541" y="358691"/>
                  </a:lnTo>
                  <a:lnTo>
                    <a:pt x="244942" y="368652"/>
                  </a:lnTo>
                  <a:lnTo>
                    <a:pt x="244257" y="379103"/>
                  </a:lnTo>
                  <a:lnTo>
                    <a:pt x="242848" y="389880"/>
                  </a:lnTo>
                  <a:lnTo>
                    <a:pt x="241909" y="399922"/>
                  </a:lnTo>
                  <a:lnTo>
                    <a:pt x="241282" y="409475"/>
                  </a:lnTo>
                  <a:lnTo>
                    <a:pt x="240865" y="418700"/>
                  </a:lnTo>
                  <a:lnTo>
                    <a:pt x="239634" y="427708"/>
                  </a:lnTo>
                  <a:lnTo>
                    <a:pt x="237861" y="436571"/>
                  </a:lnTo>
                  <a:lnTo>
                    <a:pt x="233351" y="453086"/>
                  </a:lnTo>
                  <a:lnTo>
                    <a:pt x="219900" y="489744"/>
                  </a:lnTo>
                  <a:lnTo>
                    <a:pt x="214256" y="501167"/>
                  </a:lnTo>
                  <a:lnTo>
                    <a:pt x="208573" y="510370"/>
                  </a:lnTo>
                  <a:lnTo>
                    <a:pt x="202871" y="520811"/>
                  </a:lnTo>
                  <a:lnTo>
                    <a:pt x="199065" y="525310"/>
                  </a:lnTo>
                  <a:lnTo>
                    <a:pt x="194622" y="529261"/>
                  </a:lnTo>
                  <a:lnTo>
                    <a:pt x="189756" y="532848"/>
                  </a:lnTo>
                  <a:lnTo>
                    <a:pt x="185559" y="536192"/>
                  </a:lnTo>
                  <a:lnTo>
                    <a:pt x="178356" y="542447"/>
                  </a:lnTo>
                  <a:lnTo>
                    <a:pt x="174149" y="545448"/>
                  </a:lnTo>
                  <a:lnTo>
                    <a:pt x="169439" y="548402"/>
                  </a:lnTo>
                  <a:lnTo>
                    <a:pt x="164395" y="551324"/>
                  </a:lnTo>
                  <a:lnTo>
                    <a:pt x="159127" y="553271"/>
                  </a:lnTo>
                  <a:lnTo>
                    <a:pt x="153709" y="554570"/>
                  </a:lnTo>
                  <a:lnTo>
                    <a:pt x="148193" y="555435"/>
                  </a:lnTo>
                  <a:lnTo>
                    <a:pt x="142611" y="556012"/>
                  </a:lnTo>
                  <a:lnTo>
                    <a:pt x="136984" y="556397"/>
                  </a:lnTo>
                  <a:lnTo>
                    <a:pt x="131327" y="556654"/>
                  </a:lnTo>
                  <a:lnTo>
                    <a:pt x="117423" y="556939"/>
                  </a:lnTo>
                  <a:lnTo>
                    <a:pt x="109714" y="557015"/>
                  </a:lnTo>
                  <a:lnTo>
                    <a:pt x="102670" y="556113"/>
                  </a:lnTo>
                  <a:lnTo>
                    <a:pt x="96070" y="554559"/>
                  </a:lnTo>
                  <a:lnTo>
                    <a:pt x="89764" y="552571"/>
                  </a:lnTo>
                  <a:lnTo>
                    <a:pt x="84607" y="550293"/>
                  </a:lnTo>
                  <a:lnTo>
                    <a:pt x="80217" y="547822"/>
                  </a:lnTo>
                  <a:lnTo>
                    <a:pt x="76338" y="545222"/>
                  </a:lnTo>
                  <a:lnTo>
                    <a:pt x="71847" y="543488"/>
                  </a:lnTo>
                  <a:lnTo>
                    <a:pt x="66948" y="542333"/>
                  </a:lnTo>
                  <a:lnTo>
                    <a:pt x="61777" y="541562"/>
                  </a:lnTo>
                  <a:lnTo>
                    <a:pt x="56424" y="540096"/>
                  </a:lnTo>
                  <a:lnTo>
                    <a:pt x="50951" y="538166"/>
                  </a:lnTo>
                  <a:lnTo>
                    <a:pt x="45397" y="535928"/>
                  </a:lnTo>
                  <a:lnTo>
                    <a:pt x="40742" y="533482"/>
                  </a:lnTo>
                  <a:lnTo>
                    <a:pt x="36687" y="530900"/>
                  </a:lnTo>
                  <a:lnTo>
                    <a:pt x="29640" y="525489"/>
                  </a:lnTo>
                  <a:lnTo>
                    <a:pt x="23334" y="519910"/>
                  </a:lnTo>
                  <a:lnTo>
                    <a:pt x="17355" y="514256"/>
                  </a:lnTo>
                  <a:lnTo>
                    <a:pt x="0" y="4971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0" name="SMARTPenAnnotation121"/>
            <p:cNvSpPr/>
            <p:nvPr/>
          </p:nvSpPr>
          <p:spPr>
            <a:xfrm>
              <a:off x="5309234" y="5537835"/>
              <a:ext cx="128589" cy="17145"/>
            </a:xfrm>
            <a:custGeom>
              <a:avLst/>
              <a:gdLst/>
              <a:ahLst/>
              <a:cxnLst/>
              <a:rect l="0" t="0" r="0" b="0"/>
              <a:pathLst>
                <a:path w="128589" h="17145">
                  <a:moveTo>
                    <a:pt x="0" y="17144"/>
                  </a:moveTo>
                  <a:lnTo>
                    <a:pt x="62514" y="17144"/>
                  </a:lnTo>
                  <a:lnTo>
                    <a:pt x="66441" y="16192"/>
                  </a:lnTo>
                  <a:lnTo>
                    <a:pt x="70964" y="14605"/>
                  </a:lnTo>
                  <a:lnTo>
                    <a:pt x="75885" y="12594"/>
                  </a:lnTo>
                  <a:lnTo>
                    <a:pt x="80118" y="11253"/>
                  </a:lnTo>
                  <a:lnTo>
                    <a:pt x="83892" y="10360"/>
                  </a:lnTo>
                  <a:lnTo>
                    <a:pt x="87361" y="9763"/>
                  </a:lnTo>
                  <a:lnTo>
                    <a:pt x="90625" y="9366"/>
                  </a:lnTo>
                  <a:lnTo>
                    <a:pt x="93755" y="9102"/>
                  </a:lnTo>
                  <a:lnTo>
                    <a:pt x="96793" y="8925"/>
                  </a:lnTo>
                  <a:lnTo>
                    <a:pt x="105250" y="8729"/>
                  </a:lnTo>
                  <a:lnTo>
                    <a:pt x="110172" y="8677"/>
                  </a:lnTo>
                  <a:lnTo>
                    <a:pt x="114405" y="7690"/>
                  </a:lnTo>
                  <a:lnTo>
                    <a:pt x="118181" y="6079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1" name="SMARTPenAnnotation122"/>
            <p:cNvSpPr/>
            <p:nvPr/>
          </p:nvSpPr>
          <p:spPr>
            <a:xfrm>
              <a:off x="5334983" y="5649277"/>
              <a:ext cx="119985" cy="17146"/>
            </a:xfrm>
            <a:custGeom>
              <a:avLst/>
              <a:gdLst/>
              <a:ahLst/>
              <a:cxnLst/>
              <a:rect l="0" t="0" r="0" b="0"/>
              <a:pathLst>
                <a:path w="119985" h="17146">
                  <a:moveTo>
                    <a:pt x="8542" y="17145"/>
                  </a:moveTo>
                  <a:lnTo>
                    <a:pt x="74" y="17145"/>
                  </a:lnTo>
                  <a:lnTo>
                    <a:pt x="39" y="16193"/>
                  </a:lnTo>
                  <a:lnTo>
                    <a:pt x="0" y="12595"/>
                  </a:lnTo>
                  <a:lnTo>
                    <a:pt x="942" y="11254"/>
                  </a:lnTo>
                  <a:lnTo>
                    <a:pt x="2523" y="10360"/>
                  </a:lnTo>
                  <a:lnTo>
                    <a:pt x="7353" y="8926"/>
                  </a:lnTo>
                  <a:lnTo>
                    <a:pt x="8702" y="7856"/>
                  </a:lnTo>
                  <a:lnTo>
                    <a:pt x="10553" y="6190"/>
                  </a:lnTo>
                  <a:lnTo>
                    <a:pt x="12740" y="4126"/>
                  </a:lnTo>
                  <a:lnTo>
                    <a:pt x="15150" y="2751"/>
                  </a:lnTo>
                  <a:lnTo>
                    <a:pt x="17710" y="1834"/>
                  </a:lnTo>
                  <a:lnTo>
                    <a:pt x="20369" y="1223"/>
                  </a:lnTo>
                  <a:lnTo>
                    <a:pt x="23094" y="815"/>
                  </a:lnTo>
                  <a:lnTo>
                    <a:pt x="25863" y="544"/>
                  </a:lnTo>
                  <a:lnTo>
                    <a:pt x="28662" y="362"/>
                  </a:lnTo>
                  <a:lnTo>
                    <a:pt x="31480" y="242"/>
                  </a:lnTo>
                  <a:lnTo>
                    <a:pt x="37151" y="108"/>
                  </a:lnTo>
                  <a:lnTo>
                    <a:pt x="104400" y="0"/>
                  </a:lnTo>
                  <a:lnTo>
                    <a:pt x="107690" y="953"/>
                  </a:lnTo>
                  <a:lnTo>
                    <a:pt x="110835" y="2540"/>
                  </a:lnTo>
                  <a:lnTo>
                    <a:pt x="119984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2" name="SMARTPenAnnotation123"/>
            <p:cNvSpPr/>
            <p:nvPr/>
          </p:nvSpPr>
          <p:spPr>
            <a:xfrm>
              <a:off x="5643562" y="5554979"/>
              <a:ext cx="128589" cy="8574"/>
            </a:xfrm>
            <a:custGeom>
              <a:avLst/>
              <a:gdLst/>
              <a:ahLst/>
              <a:cxnLst/>
              <a:rect l="0" t="0" r="0" b="0"/>
              <a:pathLst>
                <a:path w="128589" h="8574">
                  <a:moveTo>
                    <a:pt x="0" y="8573"/>
                  </a:moveTo>
                  <a:lnTo>
                    <a:pt x="0" y="354"/>
                  </a:lnTo>
                  <a:lnTo>
                    <a:pt x="2540" y="157"/>
                  </a:lnTo>
                  <a:lnTo>
                    <a:pt x="6844" y="71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3" name="SMARTPenAnnotation124"/>
            <p:cNvSpPr/>
            <p:nvPr/>
          </p:nvSpPr>
          <p:spPr>
            <a:xfrm>
              <a:off x="5909309" y="5392102"/>
              <a:ext cx="17137" cy="368619"/>
            </a:xfrm>
            <a:custGeom>
              <a:avLst/>
              <a:gdLst/>
              <a:ahLst/>
              <a:cxnLst/>
              <a:rect l="0" t="0" r="0" b="0"/>
              <a:pathLst>
                <a:path w="17137" h="368619">
                  <a:moveTo>
                    <a:pt x="8573" y="0"/>
                  </a:moveTo>
                  <a:lnTo>
                    <a:pt x="8573" y="24702"/>
                  </a:lnTo>
                  <a:lnTo>
                    <a:pt x="7621" y="28851"/>
                  </a:lnTo>
                  <a:lnTo>
                    <a:pt x="6033" y="32569"/>
                  </a:lnTo>
                  <a:lnTo>
                    <a:pt x="4023" y="36000"/>
                  </a:lnTo>
                  <a:lnTo>
                    <a:pt x="2682" y="40193"/>
                  </a:lnTo>
                  <a:lnTo>
                    <a:pt x="1788" y="44893"/>
                  </a:lnTo>
                  <a:lnTo>
                    <a:pt x="1192" y="49931"/>
                  </a:lnTo>
                  <a:lnTo>
                    <a:pt x="795" y="55195"/>
                  </a:lnTo>
                  <a:lnTo>
                    <a:pt x="354" y="66124"/>
                  </a:lnTo>
                  <a:lnTo>
                    <a:pt x="105" y="82987"/>
                  </a:lnTo>
                  <a:lnTo>
                    <a:pt x="1023" y="88662"/>
                  </a:lnTo>
                  <a:lnTo>
                    <a:pt x="2587" y="94351"/>
                  </a:lnTo>
                  <a:lnTo>
                    <a:pt x="4582" y="100048"/>
                  </a:lnTo>
                  <a:lnTo>
                    <a:pt x="5913" y="106704"/>
                  </a:lnTo>
                  <a:lnTo>
                    <a:pt x="6800" y="113999"/>
                  </a:lnTo>
                  <a:lnTo>
                    <a:pt x="7391" y="121719"/>
                  </a:lnTo>
                  <a:lnTo>
                    <a:pt x="7785" y="129724"/>
                  </a:lnTo>
                  <a:lnTo>
                    <a:pt x="8222" y="146237"/>
                  </a:lnTo>
                  <a:lnTo>
                    <a:pt x="8572" y="274321"/>
                  </a:lnTo>
                  <a:lnTo>
                    <a:pt x="9525" y="282894"/>
                  </a:lnTo>
                  <a:lnTo>
                    <a:pt x="11113" y="291466"/>
                  </a:lnTo>
                  <a:lnTo>
                    <a:pt x="13124" y="300038"/>
                  </a:lnTo>
                  <a:lnTo>
                    <a:pt x="14465" y="307658"/>
                  </a:lnTo>
                  <a:lnTo>
                    <a:pt x="15358" y="314643"/>
                  </a:lnTo>
                  <a:lnTo>
                    <a:pt x="15954" y="321205"/>
                  </a:lnTo>
                  <a:lnTo>
                    <a:pt x="16351" y="326531"/>
                  </a:lnTo>
                  <a:lnTo>
                    <a:pt x="16792" y="334990"/>
                  </a:lnTo>
                  <a:lnTo>
                    <a:pt x="16988" y="344464"/>
                  </a:lnTo>
                  <a:lnTo>
                    <a:pt x="17136" y="363684"/>
                  </a:lnTo>
                  <a:lnTo>
                    <a:pt x="16187" y="365329"/>
                  </a:lnTo>
                  <a:lnTo>
                    <a:pt x="14601" y="366425"/>
                  </a:lnTo>
                  <a:lnTo>
                    <a:pt x="9764" y="368184"/>
                  </a:lnTo>
                  <a:lnTo>
                    <a:pt x="8415" y="368329"/>
                  </a:lnTo>
                  <a:lnTo>
                    <a:pt x="6562" y="368425"/>
                  </a:lnTo>
                  <a:lnTo>
                    <a:pt x="0" y="3686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4" name="SMARTPenAnnotation125"/>
            <p:cNvSpPr/>
            <p:nvPr/>
          </p:nvSpPr>
          <p:spPr>
            <a:xfrm>
              <a:off x="4769201" y="5280660"/>
              <a:ext cx="1397166" cy="762835"/>
            </a:xfrm>
            <a:custGeom>
              <a:avLst/>
              <a:gdLst/>
              <a:ahLst/>
              <a:cxnLst/>
              <a:rect l="0" t="0" r="0" b="0"/>
              <a:pathLst>
                <a:path w="1397166" h="762835">
                  <a:moveTo>
                    <a:pt x="128553" y="137160"/>
                  </a:moveTo>
                  <a:lnTo>
                    <a:pt x="128553" y="121237"/>
                  </a:lnTo>
                  <a:lnTo>
                    <a:pt x="129506" y="120830"/>
                  </a:lnTo>
                  <a:lnTo>
                    <a:pt x="133104" y="120376"/>
                  </a:lnTo>
                  <a:lnTo>
                    <a:pt x="135397" y="119304"/>
                  </a:lnTo>
                  <a:lnTo>
                    <a:pt x="143175" y="114195"/>
                  </a:lnTo>
                  <a:lnTo>
                    <a:pt x="148705" y="112665"/>
                  </a:lnTo>
                  <a:lnTo>
                    <a:pt x="166859" y="110731"/>
                  </a:lnTo>
                  <a:lnTo>
                    <a:pt x="188790" y="104705"/>
                  </a:lnTo>
                  <a:lnTo>
                    <a:pt x="208314" y="100873"/>
                  </a:lnTo>
                  <a:lnTo>
                    <a:pt x="229656" y="96245"/>
                  </a:lnTo>
                  <a:lnTo>
                    <a:pt x="267562" y="93601"/>
                  </a:lnTo>
                  <a:lnTo>
                    <a:pt x="306965" y="85023"/>
                  </a:lnTo>
                  <a:lnTo>
                    <a:pt x="325958" y="80650"/>
                  </a:lnTo>
                  <a:lnTo>
                    <a:pt x="369195" y="75303"/>
                  </a:lnTo>
                  <a:lnTo>
                    <a:pt x="418975" y="65357"/>
                  </a:lnTo>
                  <a:lnTo>
                    <a:pt x="456010" y="57042"/>
                  </a:lnTo>
                  <a:lnTo>
                    <a:pt x="491113" y="48545"/>
                  </a:lnTo>
                  <a:lnTo>
                    <a:pt x="530195" y="44546"/>
                  </a:lnTo>
                  <a:lnTo>
                    <a:pt x="580177" y="37303"/>
                  </a:lnTo>
                  <a:lnTo>
                    <a:pt x="620931" y="34230"/>
                  </a:lnTo>
                  <a:lnTo>
                    <a:pt x="663169" y="28663"/>
                  </a:lnTo>
                  <a:lnTo>
                    <a:pt x="706799" y="26590"/>
                  </a:lnTo>
                  <a:lnTo>
                    <a:pt x="738929" y="26105"/>
                  </a:lnTo>
                  <a:lnTo>
                    <a:pt x="769719" y="23349"/>
                  </a:lnTo>
                  <a:lnTo>
                    <a:pt x="799278" y="19902"/>
                  </a:lnTo>
                  <a:lnTo>
                    <a:pt x="842695" y="17962"/>
                  </a:lnTo>
                  <a:lnTo>
                    <a:pt x="885722" y="16434"/>
                  </a:lnTo>
                  <a:lnTo>
                    <a:pt x="928633" y="11325"/>
                  </a:lnTo>
                  <a:lnTo>
                    <a:pt x="971510" y="9388"/>
                  </a:lnTo>
                  <a:lnTo>
                    <a:pt x="1026125" y="8733"/>
                  </a:lnTo>
                  <a:lnTo>
                    <a:pt x="1064743" y="6080"/>
                  </a:lnTo>
                  <a:lnTo>
                    <a:pt x="1103808" y="1801"/>
                  </a:lnTo>
                  <a:lnTo>
                    <a:pt x="1139513" y="533"/>
                  </a:lnTo>
                  <a:lnTo>
                    <a:pt x="1212703" y="31"/>
                  </a:lnTo>
                  <a:lnTo>
                    <a:pt x="1361282" y="0"/>
                  </a:lnTo>
                  <a:lnTo>
                    <a:pt x="1365663" y="952"/>
                  </a:lnTo>
                  <a:lnTo>
                    <a:pt x="1379537" y="6785"/>
                  </a:lnTo>
                  <a:lnTo>
                    <a:pt x="1382595" y="7381"/>
                  </a:lnTo>
                  <a:lnTo>
                    <a:pt x="1384633" y="8730"/>
                  </a:lnTo>
                  <a:lnTo>
                    <a:pt x="1385993" y="10583"/>
                  </a:lnTo>
                  <a:lnTo>
                    <a:pt x="1386899" y="12770"/>
                  </a:lnTo>
                  <a:lnTo>
                    <a:pt x="1388455" y="14228"/>
                  </a:lnTo>
                  <a:lnTo>
                    <a:pt x="1390445" y="15200"/>
                  </a:lnTo>
                  <a:lnTo>
                    <a:pt x="1392725" y="15848"/>
                  </a:lnTo>
                  <a:lnTo>
                    <a:pt x="1394245" y="17233"/>
                  </a:lnTo>
                  <a:lnTo>
                    <a:pt x="1395257" y="19109"/>
                  </a:lnTo>
                  <a:lnTo>
                    <a:pt x="1396383" y="23732"/>
                  </a:lnTo>
                  <a:lnTo>
                    <a:pt x="1397165" y="41813"/>
                  </a:lnTo>
                  <a:lnTo>
                    <a:pt x="1394691" y="52238"/>
                  </a:lnTo>
                  <a:lnTo>
                    <a:pt x="1392698" y="57685"/>
                  </a:lnTo>
                  <a:lnTo>
                    <a:pt x="1389892" y="79004"/>
                  </a:lnTo>
                  <a:lnTo>
                    <a:pt x="1384156" y="95120"/>
                  </a:lnTo>
                  <a:lnTo>
                    <a:pt x="1376209" y="111808"/>
                  </a:lnTo>
                  <a:lnTo>
                    <a:pt x="1369502" y="128750"/>
                  </a:lnTo>
                  <a:lnTo>
                    <a:pt x="1363346" y="145804"/>
                  </a:lnTo>
                  <a:lnTo>
                    <a:pt x="1358388" y="162910"/>
                  </a:lnTo>
                  <a:lnTo>
                    <a:pt x="1356184" y="180036"/>
                  </a:lnTo>
                  <a:lnTo>
                    <a:pt x="1352664" y="197173"/>
                  </a:lnTo>
                  <a:lnTo>
                    <a:pt x="1347926" y="214315"/>
                  </a:lnTo>
                  <a:lnTo>
                    <a:pt x="1342644" y="231458"/>
                  </a:lnTo>
                  <a:lnTo>
                    <a:pt x="1339662" y="251143"/>
                  </a:lnTo>
                  <a:lnTo>
                    <a:pt x="1337384" y="271639"/>
                  </a:lnTo>
                  <a:lnTo>
                    <a:pt x="1333197" y="290273"/>
                  </a:lnTo>
                  <a:lnTo>
                    <a:pt x="1330701" y="308080"/>
                  </a:lnTo>
                  <a:lnTo>
                    <a:pt x="1330544" y="325519"/>
                  </a:lnTo>
                  <a:lnTo>
                    <a:pt x="1334858" y="351403"/>
                  </a:lnTo>
                  <a:lnTo>
                    <a:pt x="1336201" y="368586"/>
                  </a:lnTo>
                  <a:lnTo>
                    <a:pt x="1336798" y="388288"/>
                  </a:lnTo>
                  <a:lnTo>
                    <a:pt x="1337258" y="453948"/>
                  </a:lnTo>
                  <a:lnTo>
                    <a:pt x="1337276" y="532648"/>
                  </a:lnTo>
                  <a:lnTo>
                    <a:pt x="1334736" y="541850"/>
                  </a:lnTo>
                  <a:lnTo>
                    <a:pt x="1330491" y="555200"/>
                  </a:lnTo>
                  <a:lnTo>
                    <a:pt x="1329057" y="568245"/>
                  </a:lnTo>
                  <a:lnTo>
                    <a:pt x="1327987" y="571235"/>
                  </a:lnTo>
                  <a:lnTo>
                    <a:pt x="1324257" y="577097"/>
                  </a:lnTo>
                  <a:lnTo>
                    <a:pt x="1321929" y="579041"/>
                  </a:lnTo>
                  <a:lnTo>
                    <a:pt x="1319425" y="580338"/>
                  </a:lnTo>
                  <a:lnTo>
                    <a:pt x="1316803" y="581201"/>
                  </a:lnTo>
                  <a:lnTo>
                    <a:pt x="1311349" y="584702"/>
                  </a:lnTo>
                  <a:lnTo>
                    <a:pt x="1308562" y="586969"/>
                  </a:lnTo>
                  <a:lnTo>
                    <a:pt x="1305751" y="588479"/>
                  </a:lnTo>
                  <a:lnTo>
                    <a:pt x="1281847" y="597128"/>
                  </a:lnTo>
                  <a:lnTo>
                    <a:pt x="1259899" y="599493"/>
                  </a:lnTo>
                  <a:lnTo>
                    <a:pt x="1223274" y="600023"/>
                  </a:lnTo>
                  <a:lnTo>
                    <a:pt x="1025306" y="600075"/>
                  </a:lnTo>
                  <a:lnTo>
                    <a:pt x="975378" y="593289"/>
                  </a:lnTo>
                  <a:lnTo>
                    <a:pt x="942392" y="592031"/>
                  </a:lnTo>
                  <a:lnTo>
                    <a:pt x="908488" y="589119"/>
                  </a:lnTo>
                  <a:lnTo>
                    <a:pt x="871773" y="584764"/>
                  </a:lnTo>
                  <a:lnTo>
                    <a:pt x="833272" y="583473"/>
                  </a:lnTo>
                  <a:lnTo>
                    <a:pt x="739661" y="582961"/>
                  </a:lnTo>
                  <a:lnTo>
                    <a:pt x="597224" y="582930"/>
                  </a:lnTo>
                  <a:lnTo>
                    <a:pt x="558355" y="587481"/>
                  </a:lnTo>
                  <a:lnTo>
                    <a:pt x="521226" y="594861"/>
                  </a:lnTo>
                  <a:lnTo>
                    <a:pt x="486095" y="598530"/>
                  </a:lnTo>
                  <a:lnTo>
                    <a:pt x="451556" y="604168"/>
                  </a:lnTo>
                  <a:lnTo>
                    <a:pt x="412642" y="611871"/>
                  </a:lnTo>
                  <a:lnTo>
                    <a:pt x="369560" y="628899"/>
                  </a:lnTo>
                  <a:lnTo>
                    <a:pt x="336593" y="639307"/>
                  </a:lnTo>
                  <a:lnTo>
                    <a:pt x="302696" y="649375"/>
                  </a:lnTo>
                  <a:lnTo>
                    <a:pt x="259648" y="666822"/>
                  </a:lnTo>
                  <a:lnTo>
                    <a:pt x="227087" y="679224"/>
                  </a:lnTo>
                  <a:lnTo>
                    <a:pt x="192356" y="692424"/>
                  </a:lnTo>
                  <a:lnTo>
                    <a:pt x="155021" y="705418"/>
                  </a:lnTo>
                  <a:lnTo>
                    <a:pt x="121082" y="718109"/>
                  </a:lnTo>
                  <a:lnTo>
                    <a:pt x="89070" y="738891"/>
                  </a:lnTo>
                  <a:lnTo>
                    <a:pt x="71558" y="748309"/>
                  </a:lnTo>
                  <a:lnTo>
                    <a:pt x="60042" y="751681"/>
                  </a:lnTo>
                  <a:lnTo>
                    <a:pt x="54304" y="752581"/>
                  </a:lnTo>
                  <a:lnTo>
                    <a:pt x="45389" y="756120"/>
                  </a:lnTo>
                  <a:lnTo>
                    <a:pt x="41678" y="758398"/>
                  </a:lnTo>
                  <a:lnTo>
                    <a:pt x="32475" y="760928"/>
                  </a:lnTo>
                  <a:lnTo>
                    <a:pt x="13459" y="762834"/>
                  </a:lnTo>
                  <a:lnTo>
                    <a:pt x="11819" y="761921"/>
                  </a:lnTo>
                  <a:lnTo>
                    <a:pt x="10726" y="760360"/>
                  </a:lnTo>
                  <a:lnTo>
                    <a:pt x="9997" y="758367"/>
                  </a:lnTo>
                  <a:lnTo>
                    <a:pt x="2935" y="748323"/>
                  </a:lnTo>
                  <a:lnTo>
                    <a:pt x="1286" y="742798"/>
                  </a:lnTo>
                  <a:lnTo>
                    <a:pt x="140" y="719317"/>
                  </a:lnTo>
                  <a:lnTo>
                    <a:pt x="0" y="692526"/>
                  </a:lnTo>
                  <a:lnTo>
                    <a:pt x="2522" y="676407"/>
                  </a:lnTo>
                  <a:lnTo>
                    <a:pt x="11901" y="638224"/>
                  </a:lnTo>
                  <a:lnTo>
                    <a:pt x="14795" y="616395"/>
                  </a:lnTo>
                  <a:lnTo>
                    <a:pt x="17035" y="593041"/>
                  </a:lnTo>
                  <a:lnTo>
                    <a:pt x="18965" y="580146"/>
                  </a:lnTo>
                  <a:lnTo>
                    <a:pt x="23650" y="553118"/>
                  </a:lnTo>
                  <a:lnTo>
                    <a:pt x="62834" y="354325"/>
                  </a:lnTo>
                  <a:lnTo>
                    <a:pt x="64738" y="340039"/>
                  </a:lnTo>
                  <a:lnTo>
                    <a:pt x="66007" y="325752"/>
                  </a:lnTo>
                  <a:lnTo>
                    <a:pt x="66853" y="311466"/>
                  </a:lnTo>
                  <a:lnTo>
                    <a:pt x="68370" y="298132"/>
                  </a:lnTo>
                  <a:lnTo>
                    <a:pt x="70334" y="285432"/>
                  </a:lnTo>
                  <a:lnTo>
                    <a:pt x="74103" y="262113"/>
                  </a:lnTo>
                  <a:lnTo>
                    <a:pt x="75778" y="242224"/>
                  </a:lnTo>
                  <a:lnTo>
                    <a:pt x="76721" y="219513"/>
                  </a:lnTo>
                  <a:lnTo>
                    <a:pt x="77066" y="198228"/>
                  </a:lnTo>
                  <a:lnTo>
                    <a:pt x="77084" y="195017"/>
                  </a:lnTo>
                  <a:lnTo>
                    <a:pt x="76143" y="192876"/>
                  </a:lnTo>
                  <a:lnTo>
                    <a:pt x="74563" y="191449"/>
                  </a:lnTo>
                  <a:lnTo>
                    <a:pt x="72558" y="190497"/>
                  </a:lnTo>
                  <a:lnTo>
                    <a:pt x="59974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164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174</Words>
  <Application>Microsoft Office PowerPoint</Application>
  <PresentationFormat>On-screen Show (4:3)</PresentationFormat>
  <Paragraphs>31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Solving systems of equations with three variables</vt:lpstr>
      <vt:lpstr>Objectives</vt:lpstr>
      <vt:lpstr>What is a linear system in three variables?</vt:lpstr>
      <vt:lpstr>How you solve a system of three equations?</vt:lpstr>
      <vt:lpstr>Example</vt:lpstr>
      <vt:lpstr>Another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systems of equations with three variables</dc:title>
  <dc:creator>Ameena</dc:creator>
  <cp:lastModifiedBy>Ameena</cp:lastModifiedBy>
  <cp:revision>4</cp:revision>
  <dcterms:created xsi:type="dcterms:W3CDTF">2010-01-13T21:14:24Z</dcterms:created>
  <dcterms:modified xsi:type="dcterms:W3CDTF">2010-01-13T22:16:57Z</dcterms:modified>
</cp:coreProperties>
</file>